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4"/>
  </p:notesMasterIdLst>
  <p:sldIdLst>
    <p:sldId id="264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22" r:id="rId1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4ege.ru/sochinenie/57181-klishe-k-itogovomu-sochineniyu.html" TargetMode="External"/><Relationship Id="rId4" Type="http://schemas.openxmlformats.org/officeDocument/2006/relationships/hyperlink" Target="https://azbyka.ru/deti/shkolnyjj-pomoshhni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8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Заключительная часть сочинения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В заключительной части нужно подвести итог всему сказанному, сделать обобщение, вывод. Как и вступление, заключение должно быть органично связано с основным текстом.</a:t>
            </a:r>
          </a:p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Способы оформления заключения: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Обобщение основных мыслей автора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Риторический вопрос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Использование цитаты</a:t>
            </a:r>
          </a:p>
        </p:txBody>
      </p:sp>
    </p:spTree>
    <p:extLst>
      <p:ext uri="{BB962C8B-B14F-4D97-AF65-F5344CB8AC3E}">
        <p14:creationId xmlns:p14="http://schemas.microsoft.com/office/powerpoint/2010/main" val="336487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Обобщение основных мыслей автора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 Обобщение основных мыслей автора – самая типичная и логичная концовка сочинения.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«Таким образом, </a:t>
            </a:r>
            <a:r>
              <a:rPr lang="ru-RU" sz="2000" i="1" dirty="0" err="1">
                <a:latin typeface="Bookman Old Style" panose="02050604050505020204" pitchFamily="18" charset="0"/>
              </a:rPr>
              <a:t>А.Лиханов</a:t>
            </a:r>
            <a:r>
              <a:rPr lang="ru-RU" sz="2000" i="1" dirty="0">
                <a:latin typeface="Bookman Old Style" panose="02050604050505020204" pitchFamily="18" charset="0"/>
              </a:rPr>
              <a:t> поднимает проблему, важную для каждого из нас, призывает сохранять детство в душе, не оставлять в прошлом радостное, по-детски непосредственное восприятие жизни. А ведь окружающий мир поистине прекрасен. Просто, взрослея, люди часто забывают об этом.»</a:t>
            </a:r>
          </a:p>
        </p:txBody>
      </p:sp>
    </p:spTree>
    <p:extLst>
      <p:ext uri="{BB962C8B-B14F-4D97-AF65-F5344CB8AC3E}">
        <p14:creationId xmlns:p14="http://schemas.microsoft.com/office/powerpoint/2010/main" val="264699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Риторический вопрос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 Вопросительное предложение, в том числе риторический вопрос, в конце сочинения также возвращает читателя к проблеме текста, подчёркивая её актуальность.</a:t>
            </a:r>
          </a:p>
          <a:p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«Художественная литература дарит нам несметные сокровища человеческого духа! Разве имеет право кто-либо из нас отказываться от этого бесценного дара?»</a:t>
            </a:r>
          </a:p>
        </p:txBody>
      </p:sp>
    </p:spTree>
    <p:extLst>
      <p:ext uri="{BB962C8B-B14F-4D97-AF65-F5344CB8AC3E}">
        <p14:creationId xmlns:p14="http://schemas.microsoft.com/office/powerpoint/2010/main" val="254537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Призыв, обращение к читателю.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01078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«Итак, перед тем как включить телевизор и погрузиться в чудесный, но ненастоящий мир, подумайте о том, нет ли вокруг вас людей, которые нуждаются в утешении, помощи, просто в добром живом слове. Вспомните: вас окружает подлинный мир, полный звуков, красок, ощущений. Подумайте: кем Вы хотите быть – творцом своей жизни или просто зрителем?»</a:t>
            </a:r>
          </a:p>
        </p:txBody>
      </p:sp>
    </p:spTree>
    <p:extLst>
      <p:ext uri="{BB962C8B-B14F-4D97-AF65-F5344CB8AC3E}">
        <p14:creationId xmlns:p14="http://schemas.microsoft.com/office/powerpoint/2010/main" val="2746031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sz="4000" i="1" dirty="0">
                <a:latin typeface="Bookman Old Style" panose="02050604050505020204" pitchFamily="18" charset="0"/>
              </a:rPr>
              <a:t>Использование цитаты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Не каждая цитата может быть в заключении. Это должно быть высказывание, достаточно полно выражающее мысли автора. Уместно использование небольшого фрагмента, который содержит ключевые слова текста, или цитаты из другого источника, точно отражающей позицию автора исходного текста.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«В заключение я хочу снова обратиться к мысли древнегреческого философа Сократа. Итак, заговори со мной, мой новый собеседник, чтобы я тебя увидел, чтобы я понял, что ты за человек и чего мне ждать от тебя!»</a:t>
            </a:r>
          </a:p>
        </p:txBody>
      </p:sp>
    </p:spTree>
    <p:extLst>
      <p:ext uri="{BB962C8B-B14F-4D97-AF65-F5344CB8AC3E}">
        <p14:creationId xmlns:p14="http://schemas.microsoft.com/office/powerpoint/2010/main" val="57195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i="1" dirty="0">
                <a:latin typeface="Bookman Old Style" panose="02050604050505020204" pitchFamily="18" charset="0"/>
              </a:rPr>
              <a:t>Речевые клише для заключения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• Таким образом, на основании вышеизложенного можно сделать вывод…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Подводя итог, хочется сказать…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Сущность вышеизложенного сводится к следующему…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На основании прочитанного текста можно сделать вывод…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Обобщая сказанное, можно сказать, что… Из этого следует,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искренне благодарна(ен) автору текста, потому что он заставил меня задуматься о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Этот текст ещё раз убедил меня в том, что…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073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i="1" dirty="0">
                <a:latin typeface="Bookman Old Style" panose="02050604050505020204" pitchFamily="18" charset="0"/>
              </a:rPr>
              <a:t>Речевые клише для заключения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В заключение я должна(ен) сказать, что старания автора не прошли даром – они пробудили в моей душе желание лучше осмыслить проблему…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Этот текст заставил меня ещё глубже задуматься над проблемой..., переоценить её важность в нашей жизни…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Подводя итог всему вышесказанному…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Завершая свое сочинение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В конце я хотел(а) бы …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52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http://rosental-book.ru/styli_xlii.html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b="0" i="1" strike="noStrike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900" b="0" i="1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Bookman Old Style" panose="02050604050505020204" pitchFamily="18" charset="0"/>
              </a:rPr>
              <a:t>https://zen.yandex.ru/id/5d10dc1ce1551900b0ad9384</a:t>
            </a:r>
            <a:r>
              <a:rPr lang="ru-RU" sz="1900" i="1" dirty="0">
                <a:latin typeface="Bookman Old Style" panose="02050604050505020204" pitchFamily="18" charset="0"/>
              </a:rPr>
              <a:t>)</a:t>
            </a:r>
            <a:endParaRPr lang="tr-TR" sz="19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629</Words>
  <Application>Microsoft Office PowerPoint</Application>
  <PresentationFormat>Widescreen</PresentationFormat>
  <Paragraphs>45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8</vt:lpstr>
      <vt:lpstr>Заключительная часть сочинения</vt:lpstr>
      <vt:lpstr>Обобщение основных мыслей автора</vt:lpstr>
      <vt:lpstr>Риторический вопрос</vt:lpstr>
      <vt:lpstr>Призыв, обращение к читателю.</vt:lpstr>
      <vt:lpstr>Использование цитаты</vt:lpstr>
      <vt:lpstr>Речевые клише для заключения</vt:lpstr>
      <vt:lpstr>Речевые клише для заключения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2020-07-05T07:11:37Z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