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3002-AA39-4516-8A08-7D7BE8BCA60A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0BF2-2E27-4437-B6FD-64FABA263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20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flesh of an animal (especially a mammal) as food.</a:t>
            </a:r>
          </a:p>
          <a:p>
            <a:endParaRPr lang="tr-TR" dirty="0" smtClean="0"/>
          </a:p>
          <a:p>
            <a:r>
              <a:rPr lang="en-US" dirty="0" smtClean="0"/>
              <a:t>A powder obtained by grinding grain, typically wheat, and used to make bread, cakes, and pastry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0BF2-2E27-4437-B6FD-64FABA263CB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958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an orange-sized fruit with a tough reddish outer skin and sweet red gelatinous flesh containing many seeds.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0BF2-2E27-4437-B6FD-64FABA263CB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052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Bidır</a:t>
            </a:r>
            <a:endParaRPr lang="tr-TR" dirty="0" smtClean="0"/>
          </a:p>
          <a:p>
            <a:r>
              <a:rPr lang="tr-TR" dirty="0" err="1" smtClean="0"/>
              <a:t>seevır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0BF2-2E27-4437-B6FD-64FABA263CB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9409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7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02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2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8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0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5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9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1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74" y="0"/>
            <a:ext cx="5866788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83182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rgbClr val="FFFF00"/>
                </a:solidFill>
              </a:rPr>
              <a:t>MEAT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2162" y="0"/>
            <a:ext cx="6319837" cy="685800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14003" y="485920"/>
            <a:ext cx="2618077" cy="18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7200" b="1" smtClean="0">
                <a:solidFill>
                  <a:srgbClr val="FFFF00"/>
                </a:solidFill>
              </a:rPr>
              <a:t>FLOUR</a:t>
            </a:r>
            <a:br>
              <a:rPr lang="tr-TR" sz="7200" b="1" smtClean="0">
                <a:solidFill>
                  <a:srgbClr val="FFFF00"/>
                </a:solidFill>
              </a:rPr>
            </a:br>
            <a:r>
              <a:rPr lang="en-US" b="1" smtClean="0">
                <a:solidFill>
                  <a:srgbClr val="FFFF00"/>
                </a:solidFill>
              </a:rPr>
              <a:t> </a:t>
            </a:r>
            <a:endParaRPr lang="tr-TR" sz="7200" b="1" dirty="0"/>
          </a:p>
        </p:txBody>
      </p:sp>
      <p:sp>
        <p:nvSpPr>
          <p:cNvPr id="3" name="Dikdörtgen 2"/>
          <p:cNvSpPr/>
          <p:nvPr/>
        </p:nvSpPr>
        <p:spPr>
          <a:xfrm>
            <a:off x="6053785" y="5502625"/>
            <a:ext cx="6443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rgbClr val="FFFF00"/>
                </a:solidFill>
              </a:rPr>
              <a:t>Mix the flour, sugar</a:t>
            </a:r>
            <a:r>
              <a:rPr lang="tr-TR" sz="4400" u="sng" dirty="0">
                <a:solidFill>
                  <a:srgbClr val="FFFF00"/>
                </a:solidFill>
              </a:rPr>
              <a:t> </a:t>
            </a:r>
            <a:r>
              <a:rPr lang="tr-TR" sz="4400" u="sng" dirty="0" err="1">
                <a:solidFill>
                  <a:srgbClr val="FFFF00"/>
                </a:solidFill>
              </a:rPr>
              <a:t>and</a:t>
            </a:r>
            <a:r>
              <a:rPr lang="tr-TR" sz="4400" u="sng" dirty="0">
                <a:solidFill>
                  <a:srgbClr val="FFFF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xmlns="" val="325801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986463" cy="473990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63040" y="4555022"/>
            <a:ext cx="4523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Pomegranate</a:t>
            </a:r>
            <a:r>
              <a:rPr lang="tr-T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4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4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4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Pamıgrenıd</a:t>
            </a:r>
            <a:endParaRPr lang="tr-TR" sz="4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4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Pamgrenıd</a:t>
            </a:r>
            <a:r>
              <a:rPr lang="tr-TR" sz="4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4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675" y="-17250"/>
            <a:ext cx="5648325" cy="475715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527834" y="5433516"/>
            <a:ext cx="368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 smtClean="0"/>
              <a:t>Rice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428725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8618" y="0"/>
            <a:ext cx="5583382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0709" y="5444835"/>
            <a:ext cx="10515600" cy="745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6600" dirty="0" smtClean="0"/>
              <a:t>	</a:t>
            </a:r>
            <a:r>
              <a:rPr lang="tr-TR" sz="6600" dirty="0"/>
              <a:t> </a:t>
            </a:r>
            <a:r>
              <a:rPr lang="tr-TR" sz="6600" dirty="0" smtClean="0"/>
              <a:t>  </a:t>
            </a:r>
            <a:r>
              <a:rPr lang="tr-TR" sz="6600" dirty="0" err="1" smtClean="0"/>
              <a:t>Oil</a:t>
            </a:r>
            <a:r>
              <a:rPr lang="tr-TR" sz="6600" dirty="0" smtClean="0"/>
              <a:t> </a:t>
            </a:r>
            <a:endParaRPr lang="tr-TR" sz="6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7"/>
            <a:ext cx="5389417" cy="4668982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708073" y="128586"/>
            <a:ext cx="5978236" cy="3915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7200" dirty="0" err="1" smtClean="0"/>
              <a:t>Delicious</a:t>
            </a:r>
            <a:endParaRPr lang="tr-TR" sz="7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7200" dirty="0" smtClean="0"/>
              <a:t>(</a:t>
            </a:r>
            <a:r>
              <a:rPr lang="tr-TR" sz="7200" dirty="0" err="1" smtClean="0"/>
              <a:t>Dılişıs</a:t>
            </a:r>
            <a:r>
              <a:rPr lang="tr-TR" sz="72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Lezzetli (</a:t>
            </a:r>
            <a:r>
              <a:rPr lang="tr-TR" dirty="0" err="1" smtClean="0"/>
              <a:t>adjective</a:t>
            </a:r>
            <a:r>
              <a:rPr lang="tr-TR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Leziz/Nefis (</a:t>
            </a:r>
            <a:r>
              <a:rPr lang="tr-TR" dirty="0" err="1" smtClean="0"/>
              <a:t>adjective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230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1" cy="688562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899409"/>
            <a:ext cx="44334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dirty="0" smtClean="0">
                <a:solidFill>
                  <a:srgbClr val="FFFF00"/>
                </a:solidFill>
              </a:rPr>
              <a:t>TASTE</a:t>
            </a:r>
          </a:p>
          <a:p>
            <a:r>
              <a:rPr lang="tr-TR" dirty="0" smtClean="0"/>
              <a:t>Tat (</a:t>
            </a:r>
            <a:r>
              <a:rPr lang="tr-TR" dirty="0" err="1" smtClean="0"/>
              <a:t>noun</a:t>
            </a:r>
            <a:r>
              <a:rPr lang="tr-TR" dirty="0" smtClean="0"/>
              <a:t>)</a:t>
            </a:r>
          </a:p>
          <a:p>
            <a:r>
              <a:rPr lang="tr-TR" dirty="0" smtClean="0"/>
              <a:t>Tatmak (</a:t>
            </a:r>
            <a:r>
              <a:rPr lang="tr-TR" dirty="0" err="1" smtClean="0"/>
              <a:t>verb</a:t>
            </a:r>
            <a:r>
              <a:rPr lang="tr-TR" dirty="0" smtClean="0"/>
              <a:t>)</a:t>
            </a:r>
          </a:p>
          <a:p>
            <a:r>
              <a:rPr lang="tr-TR" dirty="0" smtClean="0"/>
              <a:t>Lezzet (</a:t>
            </a:r>
            <a:r>
              <a:rPr lang="tr-TR" dirty="0" err="1" smtClean="0"/>
              <a:t>noun</a:t>
            </a:r>
            <a:r>
              <a:rPr lang="tr-TR" dirty="0" smtClean="0"/>
              <a:t>)</a:t>
            </a:r>
          </a:p>
          <a:p>
            <a:r>
              <a:rPr lang="tr-TR" dirty="0" smtClean="0"/>
              <a:t>Tat vermek (</a:t>
            </a:r>
            <a:r>
              <a:rPr lang="tr-TR" dirty="0" err="1" smtClean="0"/>
              <a:t>noun</a:t>
            </a:r>
            <a:r>
              <a:rPr lang="tr-TR" dirty="0" smtClean="0"/>
              <a:t>)</a:t>
            </a:r>
          </a:p>
          <a:p>
            <a:r>
              <a:rPr lang="tr-TR" dirty="0" smtClean="0"/>
              <a:t>Tat almak (</a:t>
            </a:r>
            <a:r>
              <a:rPr lang="tr-TR" dirty="0" err="1" smtClean="0"/>
              <a:t>verb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7178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2982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74824"/>
            <a:ext cx="10515600" cy="5083175"/>
          </a:xfrm>
        </p:spPr>
        <p:txBody>
          <a:bodyPr>
            <a:normAutofit lnSpcReduction="10000"/>
          </a:bodyPr>
          <a:lstStyle/>
          <a:p>
            <a:endParaRPr lang="tr-TR" sz="8800" dirty="0" smtClean="0"/>
          </a:p>
          <a:p>
            <a:endParaRPr lang="tr-TR" sz="8800" dirty="0"/>
          </a:p>
          <a:p>
            <a:endParaRPr lang="tr-TR" sz="8800" dirty="0" smtClean="0"/>
          </a:p>
          <a:p>
            <a:pPr marL="0" indent="0">
              <a:buNone/>
            </a:pPr>
            <a:r>
              <a:rPr lang="tr-TR" sz="8800" dirty="0" err="1" smtClean="0">
                <a:solidFill>
                  <a:srgbClr val="FFFF00"/>
                </a:solidFill>
              </a:rPr>
              <a:t>Smooth</a:t>
            </a:r>
            <a:r>
              <a:rPr lang="tr-TR" sz="8800" dirty="0" smtClean="0">
                <a:solidFill>
                  <a:srgbClr val="FFFF00"/>
                </a:solidFill>
              </a:rPr>
              <a:t> </a:t>
            </a:r>
            <a:endParaRPr lang="tr-TR" sz="8800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127" y="0"/>
            <a:ext cx="6012873" cy="515389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031183" y="4387590"/>
            <a:ext cx="38791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Oven</a:t>
            </a:r>
            <a:endParaRPr lang="tr-TR" sz="8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8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Cooker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xmlns="" val="240716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ooked food images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46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75564" cy="468673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20021" y="5167456"/>
            <a:ext cx="3799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tr-TR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7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Rra</a:t>
            </a:r>
            <a:r>
              <a:rPr lang="tr-TR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7200" dirty="0"/>
          </a:p>
        </p:txBody>
      </p:sp>
      <p:sp>
        <p:nvSpPr>
          <p:cNvPr id="7" name="Dikdörtgen 6"/>
          <p:cNvSpPr/>
          <p:nvPr/>
        </p:nvSpPr>
        <p:spPr>
          <a:xfrm>
            <a:off x="8141669" y="5167456"/>
            <a:ext cx="2987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Cooked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xmlns="" val="61423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9299" y="2101225"/>
            <a:ext cx="3899801" cy="3582940"/>
          </a:xfrm>
          <a:prstGeom prst="rect">
            <a:avLst/>
          </a:prstGeom>
        </p:spPr>
      </p:pic>
      <p:pic>
        <p:nvPicPr>
          <p:cNvPr id="3076" name="Picture 4" descr="ordÃ¶vr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775" y="904827"/>
            <a:ext cx="3868323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up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601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149875" y="3499241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/>
              <a:t>Soup</a:t>
            </a:r>
            <a:r>
              <a:rPr lang="tr-TR" sz="7200" dirty="0"/>
              <a:t>	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813361" y="4677112"/>
            <a:ext cx="42511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 smtClean="0"/>
              <a:t>First </a:t>
            </a:r>
            <a:r>
              <a:rPr lang="tr-TR" sz="4800" dirty="0"/>
              <a:t>C</a:t>
            </a:r>
            <a:r>
              <a:rPr lang="tr-TR" sz="4800" dirty="0" smtClean="0"/>
              <a:t>ourse</a:t>
            </a:r>
          </a:p>
          <a:p>
            <a:pPr algn="ctr"/>
            <a:r>
              <a:rPr lang="tr-TR" sz="4800" dirty="0" smtClean="0"/>
              <a:t>Starter</a:t>
            </a:r>
            <a:br>
              <a:rPr lang="tr-TR" sz="4800" dirty="0" smtClean="0"/>
            </a:br>
            <a:endParaRPr lang="tr-TR" sz="8800" dirty="0"/>
          </a:p>
        </p:txBody>
      </p:sp>
      <p:sp>
        <p:nvSpPr>
          <p:cNvPr id="11" name="Dikdörtgen 10"/>
          <p:cNvSpPr/>
          <p:nvPr/>
        </p:nvSpPr>
        <p:spPr>
          <a:xfrm>
            <a:off x="8639956" y="5479277"/>
            <a:ext cx="45818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 smtClean="0"/>
              <a:t>Main Course</a:t>
            </a:r>
            <a:r>
              <a:rPr lang="tr-TR" sz="8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04283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125</Words>
  <Application>Microsoft Office PowerPoint</Application>
  <PresentationFormat>Özel</PresentationFormat>
  <Paragraphs>42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Mesleki Yabancı Dil 2</vt:lpstr>
      <vt:lpstr>MEAT</vt:lpstr>
      <vt:lpstr>Slayt 3</vt:lpstr>
      <vt:lpstr>Slayt 4</vt:lpstr>
      <vt:lpstr>Slayt 5</vt:lpstr>
      <vt:lpstr>Slayt 6</vt:lpstr>
      <vt:lpstr>Slayt 7</vt:lpstr>
      <vt:lpstr>Slayt 8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Behiyenur</dc:creator>
  <cp:lastModifiedBy>güneş</cp:lastModifiedBy>
  <cp:revision>17</cp:revision>
  <dcterms:created xsi:type="dcterms:W3CDTF">2018-10-03T20:34:23Z</dcterms:created>
  <dcterms:modified xsi:type="dcterms:W3CDTF">2020-03-13T12:15:54Z</dcterms:modified>
</cp:coreProperties>
</file>