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Komutlar ve Kontroller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3 farklı komut ve </a:t>
            </a:r>
            <a:r>
              <a:rPr lang="tr-TR" dirty="0" err="1"/>
              <a:t>kontol</a:t>
            </a:r>
            <a:r>
              <a:rPr lang="tr-TR" dirty="0"/>
              <a:t> vardır. </a:t>
            </a:r>
          </a:p>
          <a:p>
            <a:r>
              <a:rPr lang="tr-TR" dirty="0"/>
              <a:t>1. </a:t>
            </a:r>
            <a:r>
              <a:rPr lang="tr-TR" dirty="0" err="1"/>
              <a:t>Slider</a:t>
            </a:r>
            <a:r>
              <a:rPr lang="tr-TR" dirty="0"/>
              <a:t> (sürgü) kontrol: Tankların üzerindeki bar </a:t>
            </a:r>
            <a:r>
              <a:rPr lang="tr-TR" dirty="0" err="1"/>
              <a:t>graflara</a:t>
            </a:r>
            <a:r>
              <a:rPr lang="tr-TR" dirty="0"/>
              <a:t> yerleştirdiğimiz </a:t>
            </a:r>
            <a:r>
              <a:rPr lang="tr-TR" dirty="0" err="1"/>
              <a:t>sliderlardır</a:t>
            </a:r>
            <a:r>
              <a:rPr lang="tr-TR" dirty="0"/>
              <a:t>. Bunlarla bar </a:t>
            </a:r>
            <a:r>
              <a:rPr lang="tr-TR" dirty="0" err="1"/>
              <a:t>grafları</a:t>
            </a:r>
            <a:r>
              <a:rPr lang="tr-TR" dirty="0"/>
              <a:t> kontrol etmemiz mümkün olur. </a:t>
            </a:r>
          </a:p>
          <a:p>
            <a:r>
              <a:rPr lang="tr-TR" dirty="0"/>
              <a:t>2. </a:t>
            </a:r>
            <a:r>
              <a:rPr lang="tr-TR" dirty="0" err="1"/>
              <a:t>Touch</a:t>
            </a:r>
            <a:r>
              <a:rPr lang="tr-TR" dirty="0"/>
              <a:t> kontrol: Bunu daha önce buton oluştururken gördük. </a:t>
            </a:r>
          </a:p>
          <a:p>
            <a:r>
              <a:rPr lang="tr-TR" dirty="0"/>
              <a:t>3. Keyboard kontrol: Bilgisayardaki klavye tuşlarına bazı görevler atanarak yapılır.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1. </a:t>
            </a:r>
            <a:r>
              <a:rPr lang="tr-TR" dirty="0" err="1"/>
              <a:t>Slider</a:t>
            </a:r>
            <a:r>
              <a:rPr lang="tr-TR" dirty="0"/>
              <a:t> Kontrol: Pastörizasyon sayfasında, </a:t>
            </a:r>
            <a:r>
              <a:rPr lang="tr-TR" dirty="0" err="1"/>
              <a:t>Paste</a:t>
            </a:r>
            <a:r>
              <a:rPr lang="tr-TR" dirty="0"/>
              <a:t> </a:t>
            </a:r>
            <a:r>
              <a:rPr lang="tr-TR" dirty="0" err="1"/>
              <a:t>Symbol</a:t>
            </a:r>
            <a:r>
              <a:rPr lang="tr-TR" dirty="0"/>
              <a:t>---&gt;Library---&gt;</a:t>
            </a:r>
            <a:r>
              <a:rPr lang="tr-TR" dirty="0" err="1"/>
              <a:t>Thumbs</a:t>
            </a:r>
            <a:r>
              <a:rPr lang="tr-TR" dirty="0"/>
              <a:t> (Burada farklı </a:t>
            </a:r>
            <a:r>
              <a:rPr lang="tr-TR" dirty="0" err="1"/>
              <a:t>slider</a:t>
            </a:r>
            <a:r>
              <a:rPr lang="tr-TR" dirty="0"/>
              <a:t> çeşitleri var)---&gt;İstediğimizi seçeriz. Sarı olan </a:t>
            </a:r>
            <a:r>
              <a:rPr lang="tr-TR" dirty="0" err="1"/>
              <a:t>knob_vert-yellow</a:t>
            </a:r>
            <a:r>
              <a:rPr lang="tr-TR" dirty="0"/>
              <a:t> seçtik. </a:t>
            </a:r>
            <a:r>
              <a:rPr lang="tr-TR" dirty="0" err="1"/>
              <a:t>Slideri</a:t>
            </a:r>
            <a:r>
              <a:rPr lang="tr-TR" dirty="0"/>
              <a:t> en sol üst tankın bar </a:t>
            </a:r>
            <a:r>
              <a:rPr lang="tr-TR" dirty="0" err="1"/>
              <a:t>grafına</a:t>
            </a:r>
            <a:r>
              <a:rPr lang="tr-TR" dirty="0"/>
              <a:t> koyuyoruz. Fakat bunu düzgün yerleştirmek için </a:t>
            </a:r>
            <a:r>
              <a:rPr lang="tr-TR" dirty="0" err="1"/>
              <a:t>View</a:t>
            </a:r>
            <a:r>
              <a:rPr lang="tr-TR" dirty="0"/>
              <a:t>---&gt;Show </a:t>
            </a:r>
            <a:r>
              <a:rPr lang="tr-TR" dirty="0" err="1"/>
              <a:t>zoom</a:t>
            </a:r>
            <a:r>
              <a:rPr lang="tr-TR" dirty="0"/>
              <a:t> seçerek düzeltmeler yapıp pencereyi kapatabiliriz.</a:t>
            </a:r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Burada önemli olan </a:t>
            </a:r>
            <a:r>
              <a:rPr lang="tr-TR" dirty="0" err="1"/>
              <a:t>slider’ın</a:t>
            </a:r>
            <a:r>
              <a:rPr lang="tr-TR" dirty="0"/>
              <a:t> kaç </a:t>
            </a:r>
            <a:r>
              <a:rPr lang="tr-TR" dirty="0" err="1"/>
              <a:t>pixel</a:t>
            </a:r>
            <a:r>
              <a:rPr lang="tr-TR" dirty="0"/>
              <a:t> hareket etmesi gerektiğini bildirmek. </a:t>
            </a:r>
            <a:r>
              <a:rPr lang="tr-TR" dirty="0" err="1"/>
              <a:t>Slider</a:t>
            </a:r>
            <a:r>
              <a:rPr lang="tr-TR" dirty="0"/>
              <a:t> bar grafik ile birlikte hareket edecek. Bunun için bar </a:t>
            </a:r>
            <a:r>
              <a:rPr lang="tr-TR" dirty="0" err="1"/>
              <a:t>grafı</a:t>
            </a:r>
            <a:r>
              <a:rPr lang="tr-TR" dirty="0"/>
              <a:t> seç. Bu durumda ekranın en alt sağında </a:t>
            </a:r>
            <a:r>
              <a:rPr lang="tr-TR" dirty="0" err="1"/>
              <a:t>axb</a:t>
            </a:r>
            <a:r>
              <a:rPr lang="tr-TR" dirty="0"/>
              <a:t> olarak seçili dikdörtgenin boyutları </a:t>
            </a:r>
            <a:r>
              <a:rPr lang="tr-TR" dirty="0" err="1"/>
              <a:t>pixel</a:t>
            </a:r>
            <a:r>
              <a:rPr lang="tr-TR" dirty="0"/>
              <a:t> olarak verilir. a=dikdörtgenin eni, b=dikdörtgenin boyu (Benim örneğimde 22x152). </a:t>
            </a:r>
            <a:r>
              <a:rPr lang="tr-TR" dirty="0" err="1"/>
              <a:t>Slider’a</a:t>
            </a:r>
            <a:r>
              <a:rPr lang="tr-TR" dirty="0"/>
              <a:t> çift tıkla, açılan pencerede </a:t>
            </a:r>
            <a:r>
              <a:rPr lang="tr-TR" dirty="0" err="1"/>
              <a:t>slider</a:t>
            </a:r>
            <a:r>
              <a:rPr lang="tr-TR" dirty="0"/>
              <a:t> seçilir. </a:t>
            </a:r>
            <a:r>
              <a:rPr lang="tr-TR" dirty="0" err="1"/>
              <a:t>Slider’ın</a:t>
            </a:r>
            <a:r>
              <a:rPr lang="tr-TR" dirty="0"/>
              <a:t> dikey eksende hareket etmesini istiyorum. O yüzden pencerenin dikey ekseninde </a:t>
            </a:r>
            <a:r>
              <a:rPr lang="tr-TR" dirty="0" err="1"/>
              <a:t>Vertical</a:t>
            </a:r>
            <a:r>
              <a:rPr lang="tr-TR" dirty="0"/>
              <a:t> sekmesini seçiyorum. </a:t>
            </a:r>
            <a:r>
              <a:rPr lang="tr-TR" dirty="0" err="1"/>
              <a:t>Slider</a:t>
            </a:r>
            <a:r>
              <a:rPr lang="tr-TR" dirty="0"/>
              <a:t> hangi değişkene göre hareket edecekse </a:t>
            </a:r>
            <a:r>
              <a:rPr lang="tr-TR" dirty="0" err="1"/>
              <a:t>tag</a:t>
            </a:r>
            <a:r>
              <a:rPr lang="tr-TR" dirty="0"/>
              <a:t> kısmında belirliyoruz. </a:t>
            </a:r>
            <a:r>
              <a:rPr lang="tr-TR" dirty="0" err="1"/>
              <a:t>Tag</a:t>
            </a:r>
            <a:r>
              <a:rPr lang="tr-TR" dirty="0"/>
              <a:t>---&gt;</a:t>
            </a:r>
            <a:r>
              <a:rPr lang="tr-TR" dirty="0" err="1"/>
              <a:t>LIC_Silo_PV</a:t>
            </a:r>
            <a:r>
              <a:rPr lang="tr-TR" dirty="0"/>
              <a:t>. Değişkenin değişen  değerleri için sürekli güncellenmesi için, </a:t>
            </a:r>
            <a:r>
              <a:rPr lang="tr-TR" dirty="0" err="1"/>
              <a:t>continuous</a:t>
            </a:r>
            <a:r>
              <a:rPr lang="tr-TR" dirty="0"/>
              <a:t> </a:t>
            </a:r>
            <a:r>
              <a:rPr lang="tr-TR" dirty="0" err="1"/>
              <a:t>update</a:t>
            </a:r>
            <a:r>
              <a:rPr lang="tr-TR" dirty="0"/>
              <a:t> of </a:t>
            </a:r>
            <a:r>
              <a:rPr lang="tr-TR" dirty="0" err="1"/>
              <a:t>tag</a:t>
            </a:r>
            <a:r>
              <a:rPr lang="tr-TR" dirty="0"/>
              <a:t>’ i işaretliyorum. </a:t>
            </a:r>
            <a:r>
              <a:rPr lang="tr-TR" dirty="0" err="1"/>
              <a:t>Offset</a:t>
            </a:r>
            <a:r>
              <a:rPr lang="tr-TR" dirty="0"/>
              <a:t>, at minimum---&gt;0, at </a:t>
            </a:r>
            <a:r>
              <a:rPr lang="tr-TR" dirty="0" err="1"/>
              <a:t>maximum</a:t>
            </a:r>
            <a:r>
              <a:rPr lang="tr-TR" dirty="0"/>
              <a:t>---&gt;(dikdörtgenin az önce tespit ettiğim boy değeri b değeri, 152)</a:t>
            </a:r>
          </a:p>
        </p:txBody>
      </p:sp>
    </p:spTree>
    <p:extLst>
      <p:ext uri="{BB962C8B-B14F-4D97-AF65-F5344CB8AC3E}">
        <p14:creationId xmlns:p14="http://schemas.microsoft.com/office/powerpoint/2010/main" val="257840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Slider’ı</a:t>
            </a:r>
            <a:r>
              <a:rPr lang="tr-TR" dirty="0"/>
              <a:t> kopyala yapıştır ile alttaki tankın bar </a:t>
            </a:r>
            <a:r>
              <a:rPr lang="tr-TR" dirty="0" err="1"/>
              <a:t>grafına</a:t>
            </a:r>
            <a:r>
              <a:rPr lang="tr-TR" dirty="0"/>
              <a:t> koyuyoruz. Özelliklerini değiştiriyoruz. Üzerinde bulunduğu dikdörtgenin boyunu öğrenip bunu değiştiriyoruz ve değişkeni </a:t>
            </a:r>
            <a:r>
              <a:rPr lang="tr-TR" dirty="0" err="1"/>
              <a:t>LIC_Balance_PV</a:t>
            </a:r>
            <a:r>
              <a:rPr lang="tr-TR" dirty="0"/>
              <a:t> yapıyoruz. OK. </a:t>
            </a:r>
            <a:r>
              <a:rPr lang="tr-TR" dirty="0" err="1"/>
              <a:t>Save</a:t>
            </a:r>
            <a:r>
              <a:rPr lang="tr-TR" dirty="0"/>
              <a:t> edip </a:t>
            </a:r>
            <a:r>
              <a:rPr lang="tr-TR" dirty="0" err="1"/>
              <a:t>runtime</a:t>
            </a:r>
            <a:r>
              <a:rPr lang="tr-TR" dirty="0"/>
              <a:t>’ a geçiyoruz. </a:t>
            </a:r>
            <a:r>
              <a:rPr lang="tr-TR" dirty="0" err="1"/>
              <a:t>Slider’ı</a:t>
            </a:r>
            <a:r>
              <a:rPr lang="tr-TR" dirty="0"/>
              <a:t> hareket ettirdiğimizde, değişkenin </a:t>
            </a:r>
            <a:r>
              <a:rPr lang="tr-TR" dirty="0" err="1"/>
              <a:t>slider</a:t>
            </a:r>
            <a:r>
              <a:rPr lang="tr-TR" dirty="0"/>
              <a:t> ile birlikte değiştiğini görüyorum. İstersek yandaki butonlar ile istersek </a:t>
            </a:r>
            <a:r>
              <a:rPr lang="tr-TR" dirty="0" err="1"/>
              <a:t>slider</a:t>
            </a:r>
            <a:r>
              <a:rPr lang="tr-TR" dirty="0"/>
              <a:t> ile hareket ettirebiliriz.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2. Klavye Kontrol: (Klavyedeki tuşlara bazı görevler atamak)   </a:t>
            </a:r>
          </a:p>
          <a:p>
            <a:r>
              <a:rPr lang="tr-TR" dirty="0" err="1"/>
              <a:t>Explorerda</a:t>
            </a:r>
            <a:r>
              <a:rPr lang="tr-TR" dirty="0"/>
              <a:t>, projenin altındaki </a:t>
            </a:r>
            <a:r>
              <a:rPr lang="tr-TR" dirty="0" err="1"/>
              <a:t>System’e</a:t>
            </a:r>
            <a:r>
              <a:rPr lang="tr-TR" dirty="0"/>
              <a:t> tıklıyorum. Keyboard </a:t>
            </a:r>
            <a:r>
              <a:rPr lang="tr-TR" dirty="0" err="1"/>
              <a:t>keys’e</a:t>
            </a:r>
            <a:r>
              <a:rPr lang="tr-TR" dirty="0"/>
              <a:t> tıklıyoruz. Bizi editör sayfasına gönderiyor.</a:t>
            </a:r>
          </a:p>
          <a:p>
            <a:r>
              <a:rPr lang="tr-TR" dirty="0" err="1"/>
              <a:t>Runtime’dan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tuşu ile çıkma işini yaptırmak için; </a:t>
            </a:r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---&gt;KEY_END(</a:t>
            </a:r>
            <a:r>
              <a:rPr lang="tr-TR" dirty="0" err="1"/>
              <a:t>Cicode</a:t>
            </a:r>
            <a:r>
              <a:rPr lang="tr-TR" dirty="0"/>
              <a:t> da tanımlanmış </a:t>
            </a:r>
            <a:r>
              <a:rPr lang="tr-TR" dirty="0" err="1"/>
              <a:t>default</a:t>
            </a:r>
            <a:r>
              <a:rPr lang="tr-TR" dirty="0"/>
              <a:t> değerlerimiz)     </a:t>
            </a:r>
          </a:p>
          <a:p>
            <a:r>
              <a:rPr lang="tr-TR" dirty="0" err="1"/>
              <a:t>Key</a:t>
            </a:r>
            <a:r>
              <a:rPr lang="tr-TR" dirty="0"/>
              <a:t> name---&gt;Kapatma yazıp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tr-TR" dirty="0" err="1"/>
              <a:t>i,le</a:t>
            </a:r>
            <a:r>
              <a:rPr lang="tr-TR" dirty="0"/>
              <a:t> ekliyoruz.</a:t>
            </a:r>
          </a:p>
        </p:txBody>
      </p:sp>
    </p:spTree>
    <p:extLst>
      <p:ext uri="{BB962C8B-B14F-4D97-AF65-F5344CB8AC3E}">
        <p14:creationId xmlns:p14="http://schemas.microsoft.com/office/powerpoint/2010/main" val="159612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Esc</a:t>
            </a:r>
            <a:r>
              <a:rPr lang="tr-TR" dirty="0"/>
              <a:t> tuşuna basınca ana sayfaya gitmesi işini yaptırmak için;</a:t>
            </a:r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---&gt;KEY_ESC</a:t>
            </a:r>
          </a:p>
          <a:p>
            <a:r>
              <a:rPr lang="tr-TR" dirty="0" err="1"/>
              <a:t>Key</a:t>
            </a:r>
            <a:r>
              <a:rPr lang="tr-TR" dirty="0"/>
              <a:t> Name---&gt;</a:t>
            </a:r>
            <a:r>
              <a:rPr lang="tr-TR" dirty="0" err="1"/>
              <a:t>Ana_Sayfa</a:t>
            </a:r>
            <a:r>
              <a:rPr lang="tr-TR" dirty="0"/>
              <a:t>  ve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Grafik ekranımdaki objelerin, </a:t>
            </a:r>
            <a:r>
              <a:rPr lang="tr-TR" dirty="0" err="1"/>
              <a:t>tag</a:t>
            </a:r>
            <a:r>
              <a:rPr lang="tr-TR" dirty="0"/>
              <a:t> ile ilgili bilgileri, şu andaki durumları ile ilgili bilgileri görmek istediğim bir </a:t>
            </a:r>
            <a:r>
              <a:rPr lang="tr-TR" dirty="0" err="1"/>
              <a:t>info</a:t>
            </a:r>
            <a:r>
              <a:rPr lang="tr-TR" dirty="0"/>
              <a:t> ekranı oluşturmak için;</a:t>
            </a:r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---&gt; KEY_I_CTRL</a:t>
            </a:r>
          </a:p>
          <a:p>
            <a:r>
              <a:rPr lang="tr-TR" dirty="0" err="1"/>
              <a:t>Key</a:t>
            </a:r>
            <a:r>
              <a:rPr lang="tr-TR" dirty="0"/>
              <a:t> Name---&gt;</a:t>
            </a:r>
            <a:r>
              <a:rPr lang="tr-TR" dirty="0" err="1"/>
              <a:t>Bilgi_ekrani</a:t>
            </a:r>
            <a:r>
              <a:rPr lang="tr-TR" dirty="0"/>
              <a:t>  ve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F5 tuşuna bastığımda pastörizasyon sayfasında tanımlanan akış vanası, soğutma vanası, sıcak su vanasının açılıp kapanması için; </a:t>
            </a:r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Code</a:t>
            </a:r>
            <a:r>
              <a:rPr lang="tr-TR" dirty="0"/>
              <a:t>---&gt; KEY_F5</a:t>
            </a:r>
          </a:p>
          <a:p>
            <a:r>
              <a:rPr lang="tr-TR" dirty="0" err="1"/>
              <a:t>Key</a:t>
            </a:r>
            <a:r>
              <a:rPr lang="tr-TR" dirty="0"/>
              <a:t> Name---&gt;</a:t>
            </a:r>
            <a:r>
              <a:rPr lang="tr-TR" dirty="0" err="1"/>
              <a:t>On_off</a:t>
            </a:r>
            <a:r>
              <a:rPr lang="tr-TR" dirty="0"/>
              <a:t> ve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95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Bunları yaptıktan sonra seçtiğimiz klavye tuşlarına görev atamamız gerekiyor. Explorer---&gt;</a:t>
            </a:r>
            <a:r>
              <a:rPr lang="tr-TR" dirty="0" err="1"/>
              <a:t>System</a:t>
            </a:r>
            <a:r>
              <a:rPr lang="tr-TR" dirty="0"/>
              <a:t>---&gt;Keyboard </a:t>
            </a:r>
            <a:r>
              <a:rPr lang="tr-TR" dirty="0" err="1"/>
              <a:t>Commands</a:t>
            </a:r>
            <a:r>
              <a:rPr lang="tr-TR" dirty="0"/>
              <a:t>.</a:t>
            </a:r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---&gt;Kapatma</a:t>
            </a:r>
          </a:p>
          <a:p>
            <a:r>
              <a:rPr lang="tr-TR" dirty="0" err="1"/>
              <a:t>Command</a:t>
            </a:r>
            <a:r>
              <a:rPr lang="tr-TR" dirty="0"/>
              <a:t>---&gt;</a:t>
            </a:r>
            <a:r>
              <a:rPr lang="tr-TR" dirty="0" err="1"/>
              <a:t>Cicode’da</a:t>
            </a:r>
            <a:r>
              <a:rPr lang="tr-TR" dirty="0"/>
              <a:t> tanımlanmış hazır görevler bulunuyor. </a:t>
            </a:r>
            <a:r>
              <a:rPr lang="tr-TR" dirty="0" err="1"/>
              <a:t>ShutdownForm</a:t>
            </a:r>
            <a:r>
              <a:rPr lang="tr-TR" dirty="0"/>
              <a:t>()  ve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---&gt;</a:t>
            </a:r>
            <a:r>
              <a:rPr lang="tr-TR" dirty="0" err="1"/>
              <a:t>Ana_Sayfa</a:t>
            </a:r>
            <a:endParaRPr lang="tr-TR" dirty="0"/>
          </a:p>
          <a:p>
            <a:r>
              <a:rPr lang="tr-TR" dirty="0" err="1"/>
              <a:t>Command</a:t>
            </a:r>
            <a:r>
              <a:rPr lang="tr-TR" dirty="0"/>
              <a:t>---&gt;</a:t>
            </a:r>
            <a:r>
              <a:rPr lang="tr-TR" dirty="0" err="1"/>
              <a:t>PageDisplay</a:t>
            </a:r>
            <a:r>
              <a:rPr lang="tr-TR" dirty="0"/>
              <a:t>(</a:t>
            </a:r>
            <a:r>
              <a:rPr lang="tr-TR" dirty="0" err="1"/>
              <a:t>sPage</a:t>
            </a:r>
            <a:r>
              <a:rPr lang="tr-TR" dirty="0"/>
              <a:t>)  </a:t>
            </a:r>
            <a:r>
              <a:rPr lang="tr-TR" dirty="0" err="1"/>
              <a:t>sPage</a:t>
            </a:r>
            <a:r>
              <a:rPr lang="tr-TR" dirty="0"/>
              <a:t>(s burada </a:t>
            </a:r>
            <a:r>
              <a:rPr lang="tr-TR" dirty="0" err="1"/>
              <a:t>string</a:t>
            </a:r>
            <a:r>
              <a:rPr lang="tr-TR" dirty="0"/>
              <a:t> anlamında)---&gt;”TEST” (Çift tırnak içinde yazmamız gerekiyor) ve </a:t>
            </a:r>
            <a:r>
              <a:rPr lang="tr-TR" dirty="0" err="1"/>
              <a:t>Add</a:t>
            </a:r>
            <a:r>
              <a:rPr lang="tr-TR" dirty="0"/>
              <a:t> (Büyük küçük harf duyarlılığı var)</a:t>
            </a:r>
          </a:p>
          <a:p>
            <a:r>
              <a:rPr lang="tr-TR" dirty="0"/>
              <a:t>Bilgi ekranının açılması işlemi için grafik sayfasının (</a:t>
            </a:r>
            <a:r>
              <a:rPr lang="tr-TR" dirty="0" err="1"/>
              <a:t>Past</a:t>
            </a:r>
            <a:r>
              <a:rPr lang="tr-TR" dirty="0"/>
              <a:t>) üzerine gidiyoruz. Boş bir yerde sağ tıklıyoruz.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---&gt;Keyboard </a:t>
            </a:r>
            <a:r>
              <a:rPr lang="tr-TR" dirty="0" err="1"/>
              <a:t>Commands</a:t>
            </a:r>
            <a:r>
              <a:rPr lang="tr-TR" dirty="0"/>
              <a:t>---&gt;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---&gt;</a:t>
            </a:r>
            <a:r>
              <a:rPr lang="tr-TR" dirty="0" err="1"/>
              <a:t>Bilgi_ekrani</a:t>
            </a:r>
            <a:r>
              <a:rPr lang="tr-TR" dirty="0"/>
              <a:t> çağırdım ve </a:t>
            </a:r>
            <a:r>
              <a:rPr lang="tr-TR" dirty="0" err="1"/>
              <a:t>Enterlıyoruz</a:t>
            </a:r>
            <a:r>
              <a:rPr lang="tr-TR" dirty="0"/>
              <a:t>. </a:t>
            </a:r>
            <a:r>
              <a:rPr lang="tr-TR" dirty="0" err="1"/>
              <a:t>Bilgi_ekrani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---&gt;</a:t>
            </a:r>
            <a:r>
              <a:rPr lang="tr-TR" dirty="0" err="1"/>
              <a:t>Insert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---&gt;</a:t>
            </a:r>
            <a:r>
              <a:rPr lang="tr-TR" dirty="0" err="1"/>
              <a:t>InfoForm</a:t>
            </a:r>
            <a:r>
              <a:rPr lang="tr-TR" dirty="0"/>
              <a:t>() OK. (CTRL_I ya basınca bilgi ekranı açılacak)</a:t>
            </a:r>
          </a:p>
        </p:txBody>
      </p:sp>
    </p:spTree>
    <p:extLst>
      <p:ext uri="{BB962C8B-B14F-4D97-AF65-F5344CB8AC3E}">
        <p14:creationId xmlns:p14="http://schemas.microsoft.com/office/powerpoint/2010/main" val="370078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F5’ basınca vanaların konumunu değiştirmek için;</a:t>
            </a:r>
          </a:p>
          <a:p>
            <a:r>
              <a:rPr lang="tr-TR" dirty="0"/>
              <a:t>En soldaki soğutma vanasına çift tıklıyoruz. </a:t>
            </a:r>
            <a:r>
              <a:rPr lang="tr-TR" dirty="0" err="1"/>
              <a:t>Input</a:t>
            </a:r>
            <a:r>
              <a:rPr lang="tr-TR" dirty="0"/>
              <a:t>---&gt;Dikey eksende </a:t>
            </a:r>
            <a:r>
              <a:rPr lang="tr-TR" dirty="0" err="1"/>
              <a:t>keyboard</a:t>
            </a:r>
            <a:r>
              <a:rPr lang="tr-TR" dirty="0"/>
              <a:t> </a:t>
            </a:r>
            <a:r>
              <a:rPr lang="tr-TR" dirty="0" err="1"/>
              <a:t>commands</a:t>
            </a:r>
            <a:r>
              <a:rPr lang="tr-TR" dirty="0"/>
              <a:t>---&gt;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---&gt;</a:t>
            </a:r>
            <a:r>
              <a:rPr lang="tr-TR" dirty="0" err="1"/>
              <a:t>On_off</a:t>
            </a:r>
            <a:r>
              <a:rPr lang="tr-TR" dirty="0"/>
              <a:t>, </a:t>
            </a:r>
            <a:r>
              <a:rPr lang="tr-TR" dirty="0" err="1"/>
              <a:t>On_off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---&gt;insert </a:t>
            </a:r>
            <a:r>
              <a:rPr lang="tr-TR" dirty="0" err="1"/>
              <a:t>funtion</a:t>
            </a:r>
            <a:r>
              <a:rPr lang="tr-TR" dirty="0"/>
              <a:t> (</a:t>
            </a:r>
            <a:r>
              <a:rPr lang="tr-TR" dirty="0" err="1"/>
              <a:t>toggle</a:t>
            </a:r>
            <a:r>
              <a:rPr lang="tr-TR" dirty="0"/>
              <a:t> seçiyoruz ama yok) </a:t>
            </a:r>
            <a:r>
              <a:rPr lang="tr-TR" dirty="0" err="1"/>
              <a:t>Toggle</a:t>
            </a:r>
            <a:r>
              <a:rPr lang="tr-TR" dirty="0"/>
              <a:t>(</a:t>
            </a:r>
            <a:r>
              <a:rPr lang="tr-TR" dirty="0" err="1"/>
              <a:t>sTag</a:t>
            </a:r>
            <a:r>
              <a:rPr lang="tr-TR" dirty="0"/>
              <a:t>), </a:t>
            </a:r>
            <a:r>
              <a:rPr lang="tr-TR" dirty="0" err="1"/>
              <a:t>Toggle</a:t>
            </a:r>
            <a:r>
              <a:rPr lang="tr-TR" dirty="0"/>
              <a:t>(</a:t>
            </a:r>
            <a:r>
              <a:rPr lang="tr-TR" dirty="0" err="1"/>
              <a:t>Valve_Cool_CMD</a:t>
            </a:r>
            <a:r>
              <a:rPr lang="tr-TR" dirty="0"/>
              <a:t>)  OK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Aynı şeyleri diğer vanalar için de yapıyoruz. Sadece değişkenlerini </a:t>
            </a:r>
            <a:r>
              <a:rPr lang="tr-TR" dirty="0" err="1"/>
              <a:t>Vlave_Cool_CMD</a:t>
            </a:r>
            <a:r>
              <a:rPr lang="tr-TR" dirty="0"/>
              <a:t> ve </a:t>
            </a:r>
            <a:r>
              <a:rPr lang="tr-TR" dirty="0" err="1"/>
              <a:t>Valve_HW_CMD</a:t>
            </a:r>
            <a:r>
              <a:rPr lang="tr-TR" dirty="0"/>
              <a:t> olarak değiştiriyoruz.</a:t>
            </a:r>
          </a:p>
          <a:p>
            <a:r>
              <a:rPr lang="tr-TR" dirty="0" err="1"/>
              <a:t>Compile</a:t>
            </a:r>
            <a:r>
              <a:rPr lang="tr-TR" dirty="0"/>
              <a:t> edip </a:t>
            </a:r>
            <a:r>
              <a:rPr lang="tr-TR" dirty="0" err="1"/>
              <a:t>runtime’da</a:t>
            </a:r>
            <a:r>
              <a:rPr lang="tr-TR" dirty="0"/>
              <a:t> kontrolleri yapıyoruz. </a:t>
            </a:r>
            <a:r>
              <a:rPr lang="tr-TR" dirty="0" err="1"/>
              <a:t>Esc</a:t>
            </a:r>
            <a:r>
              <a:rPr lang="tr-TR" dirty="0"/>
              <a:t>’ ye basınca TEST sayfasına gitmesi lazım. Tekrar </a:t>
            </a:r>
            <a:r>
              <a:rPr lang="tr-TR" dirty="0" err="1"/>
              <a:t>Pages’den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seçilir ve pastörizasyon sayfasına dönülür. Tankın üzerindeki </a:t>
            </a:r>
            <a:r>
              <a:rPr lang="tr-TR" dirty="0" err="1"/>
              <a:t>slider</a:t>
            </a:r>
            <a:r>
              <a:rPr lang="tr-TR" dirty="0"/>
              <a:t> ile ilgili bilgilerin açılmasını istiyorum. Mouse </a:t>
            </a:r>
            <a:r>
              <a:rPr lang="tr-TR" dirty="0" err="1"/>
              <a:t>sliderda</a:t>
            </a:r>
            <a:r>
              <a:rPr lang="tr-TR" dirty="0"/>
              <a:t> iken CTRL_I yaparak burada ilgili tüm bilgileri görebiliriz. İstediğimiz objenin üzerine gelip CTRL_I yaparak bilgileri görebiliriz. Vanaların üzerine gidip F5 yaptığımızda vanalar konum değiştiriyor. Bunlardan hiçbiri seçili değilse F5’e basarsam hiçbir şey olmaz. Son olarak </a:t>
            </a:r>
            <a:r>
              <a:rPr lang="tr-TR" dirty="0" err="1"/>
              <a:t>end</a:t>
            </a:r>
            <a:r>
              <a:rPr lang="tr-TR" dirty="0"/>
              <a:t> tuşuna bastığımda </a:t>
            </a:r>
            <a:r>
              <a:rPr lang="tr-TR" dirty="0" err="1"/>
              <a:t>runtime’dan</a:t>
            </a:r>
            <a:r>
              <a:rPr lang="tr-TR" dirty="0"/>
              <a:t> çıkması gerekiyor.</a:t>
            </a:r>
          </a:p>
        </p:txBody>
      </p:sp>
    </p:spTree>
    <p:extLst>
      <p:ext uri="{BB962C8B-B14F-4D97-AF65-F5344CB8AC3E}">
        <p14:creationId xmlns:p14="http://schemas.microsoft.com/office/powerpoint/2010/main" val="322665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Kullanıcı tanımlama ve yetki verme: Runtime geçiyoruz. </a:t>
            </a:r>
            <a:r>
              <a:rPr lang="tr-TR" dirty="0" err="1"/>
              <a:t>Citect’te</a:t>
            </a:r>
            <a:r>
              <a:rPr lang="tr-TR" dirty="0"/>
              <a:t> Global </a:t>
            </a:r>
            <a:r>
              <a:rPr lang="tr-TR" dirty="0" err="1"/>
              <a:t>privilage</a:t>
            </a:r>
            <a:r>
              <a:rPr lang="tr-TR" dirty="0"/>
              <a:t> dediğimiz bazı imtiyazlar bulunuyor. Bunları </a:t>
            </a:r>
            <a:r>
              <a:rPr lang="tr-TR" dirty="0" err="1"/>
              <a:t>default</a:t>
            </a:r>
            <a:r>
              <a:rPr lang="tr-TR" dirty="0"/>
              <a:t> olarak kullanıcılara vermemiz gerekiyor. (Kitap 6-15)  </a:t>
            </a:r>
            <a:r>
              <a:rPr lang="tr-TR" dirty="0" err="1"/>
              <a:t>Örn</a:t>
            </a:r>
            <a:r>
              <a:rPr lang="tr-TR" dirty="0"/>
              <a:t>: Runtime sayfasından ---&gt;Tools---&gt;</a:t>
            </a:r>
            <a:r>
              <a:rPr lang="tr-TR" dirty="0" err="1"/>
              <a:t>Admin</a:t>
            </a:r>
            <a:r>
              <a:rPr lang="tr-TR" dirty="0"/>
              <a:t> </a:t>
            </a:r>
            <a:r>
              <a:rPr lang="tr-TR" dirty="0" err="1"/>
              <a:t>Tool</a:t>
            </a:r>
            <a:r>
              <a:rPr lang="tr-TR" dirty="0"/>
              <a:t> Burada yer alan sayfalara giriş hakkı vermez. Bunun için gidip bir kullanıcı tanımlamam ve bu kullanıcıya bazı yetkiler vermek gerekiyor. Global yetkileri vermemiz gerekiyor. Daha sonra kendimiz de yetki verebiliriz. </a:t>
            </a:r>
          </a:p>
          <a:p>
            <a:r>
              <a:rPr lang="tr-TR" dirty="0"/>
              <a:t>Designer isimli bir kullanıcı tanımlayalım. Explorer---&gt;</a:t>
            </a:r>
            <a:r>
              <a:rPr lang="tr-TR" dirty="0" err="1"/>
              <a:t>System</a:t>
            </a:r>
            <a:r>
              <a:rPr lang="tr-TR" dirty="0"/>
              <a:t>---&gt;</a:t>
            </a:r>
            <a:r>
              <a:rPr lang="tr-TR" dirty="0" err="1"/>
              <a:t>Users</a:t>
            </a:r>
            <a:r>
              <a:rPr lang="tr-TR" dirty="0"/>
              <a:t> (Burada kullanıcı tanımlayacağız. User name---&gt;Designer, Full name (Şart değil)---&gt;Project Designer, </a:t>
            </a:r>
            <a:r>
              <a:rPr lang="tr-TR" dirty="0" err="1"/>
              <a:t>Password</a:t>
            </a:r>
            <a:r>
              <a:rPr lang="tr-TR" dirty="0"/>
              <a:t>---&gt;</a:t>
            </a:r>
            <a:r>
              <a:rPr lang="tr-TR" dirty="0" err="1"/>
              <a:t>des</a:t>
            </a:r>
            <a:r>
              <a:rPr lang="tr-TR" dirty="0"/>
              <a:t>, </a:t>
            </a:r>
            <a:r>
              <a:rPr lang="tr-TR" dirty="0" err="1"/>
              <a:t>Type</a:t>
            </a:r>
            <a:r>
              <a:rPr lang="tr-TR" dirty="0"/>
              <a:t>---&gt;DESIGNER, Global </a:t>
            </a:r>
            <a:r>
              <a:rPr lang="tr-TR" dirty="0" err="1"/>
              <a:t>Privilege</a:t>
            </a:r>
            <a:r>
              <a:rPr lang="tr-TR" dirty="0"/>
              <a:t>---&gt; 1,8 (</a:t>
            </a:r>
            <a:r>
              <a:rPr lang="tr-TR" dirty="0" err="1"/>
              <a:t>Admin</a:t>
            </a:r>
            <a:r>
              <a:rPr lang="tr-TR" dirty="0"/>
              <a:t> sayfasına </a:t>
            </a:r>
            <a:r>
              <a:rPr lang="tr-TR" dirty="0" err="1"/>
              <a:t>designerin</a:t>
            </a:r>
            <a:r>
              <a:rPr lang="tr-TR" dirty="0"/>
              <a:t> girmesi için) (Alarmları tanımladıktan sonra alarm değerlerini onaylayabilmek için kullanmamız gereken global </a:t>
            </a:r>
            <a:r>
              <a:rPr lang="tr-TR" dirty="0" err="1"/>
              <a:t>privilege</a:t>
            </a:r>
            <a:r>
              <a:rPr lang="tr-TR" dirty="0"/>
              <a:t> değeri 1, </a:t>
            </a:r>
            <a:r>
              <a:rPr lang="tr-TR" dirty="0" err="1"/>
              <a:t>admin</a:t>
            </a:r>
            <a:r>
              <a:rPr lang="tr-TR" dirty="0"/>
              <a:t> sayfasına girmek için ise 8 olması gerekiyor. Bunlar </a:t>
            </a:r>
            <a:r>
              <a:rPr lang="tr-TR" dirty="0" err="1"/>
              <a:t>default</a:t>
            </a:r>
            <a:r>
              <a:rPr lang="tr-TR" dirty="0"/>
              <a:t> olarak olması gereken değerlerdir.) Şu anda bu kullanıcının 1 ve 8 hakları var. Diğer hakları daha sonra da verebiliriz. </a:t>
            </a:r>
          </a:p>
        </p:txBody>
      </p:sp>
    </p:spTree>
    <p:extLst>
      <p:ext uri="{BB962C8B-B14F-4D97-AF65-F5344CB8AC3E}">
        <p14:creationId xmlns:p14="http://schemas.microsoft.com/office/powerpoint/2010/main" val="272580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Bölüm Komutlar ve Kontroller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 err="1"/>
              <a:t>Runtime’a</a:t>
            </a:r>
            <a:r>
              <a:rPr lang="tr-TR" dirty="0"/>
              <a:t> geçiyoruz. Tools---&gt;</a:t>
            </a:r>
            <a:r>
              <a:rPr lang="tr-TR" dirty="0" err="1"/>
              <a:t>Admin</a:t>
            </a:r>
            <a:r>
              <a:rPr lang="tr-TR" dirty="0"/>
              <a:t> Tools. Önce </a:t>
            </a:r>
            <a:r>
              <a:rPr lang="tr-TR" dirty="0" err="1"/>
              <a:t>login</a:t>
            </a:r>
            <a:r>
              <a:rPr lang="tr-TR" dirty="0"/>
              <a:t> olmamız gerekiyor. Sağ üstten </a:t>
            </a:r>
            <a:r>
              <a:rPr lang="tr-TR" dirty="0" err="1"/>
              <a:t>login’e</a:t>
            </a:r>
            <a:r>
              <a:rPr lang="tr-TR" dirty="0"/>
              <a:t> basıyoruz. Name--&gt;Designer, </a:t>
            </a:r>
            <a:r>
              <a:rPr lang="tr-TR" dirty="0" err="1"/>
              <a:t>Password</a:t>
            </a:r>
            <a:r>
              <a:rPr lang="tr-TR" dirty="0"/>
              <a:t>--&gt;</a:t>
            </a:r>
            <a:r>
              <a:rPr lang="tr-TR" dirty="0" err="1"/>
              <a:t>des</a:t>
            </a:r>
            <a:r>
              <a:rPr lang="tr-TR" dirty="0"/>
              <a:t> yazıp OK. Yukarıda kullanıcı ismi Designer olarak gelir. Artık buraya erişim sağlamış oluyoruz.</a:t>
            </a:r>
          </a:p>
        </p:txBody>
      </p:sp>
    </p:spTree>
    <p:extLst>
      <p:ext uri="{BB962C8B-B14F-4D97-AF65-F5344CB8AC3E}">
        <p14:creationId xmlns:p14="http://schemas.microsoft.com/office/powerpoint/2010/main" val="343557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2569</TotalTime>
  <Words>699</Words>
  <Application>Microsoft Office PowerPoint</Application>
  <PresentationFormat>Geniş ekran</PresentationFormat>
  <Paragraphs>52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Komutlar ve Kontroller</vt:lpstr>
      <vt:lpstr>5. Bölüm Komutlar ve Kontroller</vt:lpstr>
      <vt:lpstr>5. Bölüm Komutlar ve Kontroller</vt:lpstr>
      <vt:lpstr>5. Bölüm Komutlar ve Kontroller</vt:lpstr>
      <vt:lpstr>5. Bölüm Komutlar ve Kontroller</vt:lpstr>
      <vt:lpstr>5. Bölüm Komutlar ve Kontroller</vt:lpstr>
      <vt:lpstr>5. Bölüm Komutlar ve Kontroller</vt:lpstr>
      <vt:lpstr>5. Bölüm Komutlar ve Kontroller</vt:lpstr>
      <vt:lpstr>5. Bölüm Komutlar ve Kontroller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130</cp:revision>
  <dcterms:created xsi:type="dcterms:W3CDTF">2017-11-13T19:25:20Z</dcterms:created>
  <dcterms:modified xsi:type="dcterms:W3CDTF">2020-01-23T13:07:42Z</dcterms:modified>
</cp:coreProperties>
</file>