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7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8" y="14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D10A054-8D65-453D-9C9F-E1134713F2EB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6E3A38-A339-4C34-B438-1D63CEB1337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00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054-8D65-453D-9C9F-E1134713F2EB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3A38-A339-4C34-B438-1D63CEB13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736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054-8D65-453D-9C9F-E1134713F2EB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3A38-A339-4C34-B438-1D63CEB1337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1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054-8D65-453D-9C9F-E1134713F2EB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3A38-A339-4C34-B438-1D63CEB1337A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98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054-8D65-453D-9C9F-E1134713F2EB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3A38-A339-4C34-B438-1D63CEB13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880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054-8D65-453D-9C9F-E1134713F2EB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3A38-A339-4C34-B438-1D63CEB1337A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201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054-8D65-453D-9C9F-E1134713F2EB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3A38-A339-4C34-B438-1D63CEB1337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326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054-8D65-453D-9C9F-E1134713F2EB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3A38-A339-4C34-B438-1D63CEB1337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53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054-8D65-453D-9C9F-E1134713F2EB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3A38-A339-4C34-B438-1D63CEB1337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48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054-8D65-453D-9C9F-E1134713F2EB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3A38-A339-4C34-B438-1D63CEB13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263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054-8D65-453D-9C9F-E1134713F2EB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3A38-A339-4C34-B438-1D63CEB1337A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4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054-8D65-453D-9C9F-E1134713F2EB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3A38-A339-4C34-B438-1D63CEB13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268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054-8D65-453D-9C9F-E1134713F2EB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3A38-A339-4C34-B438-1D63CEB1337A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19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054-8D65-453D-9C9F-E1134713F2EB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3A38-A339-4C34-B438-1D63CEB1337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58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054-8D65-453D-9C9F-E1134713F2EB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3A38-A339-4C34-B438-1D63CEB13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408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054-8D65-453D-9C9F-E1134713F2EB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3A38-A339-4C34-B438-1D63CEB1337A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91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054-8D65-453D-9C9F-E1134713F2EB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3A38-A339-4C34-B438-1D63CEB13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28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10A054-8D65-453D-9C9F-E1134713F2EB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6E3A38-A339-4C34-B438-1D63CEB13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64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Dostluk Şarkısı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7734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Ölçü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92" y="2557463"/>
            <a:ext cx="5965415" cy="3317875"/>
          </a:xfrm>
        </p:spPr>
      </p:pic>
    </p:spTree>
    <p:extLst>
      <p:ext uri="{BB962C8B-B14F-4D97-AF65-F5344CB8AC3E}">
        <p14:creationId xmlns:p14="http://schemas.microsoft.com/office/powerpoint/2010/main" val="257298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Eksik ölçü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92" y="2557463"/>
            <a:ext cx="5965415" cy="3317875"/>
          </a:xfrm>
        </p:spPr>
      </p:pic>
    </p:spTree>
    <p:extLst>
      <p:ext uri="{BB962C8B-B14F-4D97-AF65-F5344CB8AC3E}">
        <p14:creationId xmlns:p14="http://schemas.microsoft.com/office/powerpoint/2010/main" val="392773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 Ölçü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92" y="2557463"/>
            <a:ext cx="5965415" cy="3317875"/>
          </a:xfrm>
        </p:spPr>
      </p:pic>
    </p:spTree>
    <p:extLst>
      <p:ext uri="{BB962C8B-B14F-4D97-AF65-F5344CB8AC3E}">
        <p14:creationId xmlns:p14="http://schemas.microsoft.com/office/powerpoint/2010/main" val="3800132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 </a:t>
            </a:r>
            <a:r>
              <a:rPr lang="tr-TR" dirty="0" err="1" smtClean="0"/>
              <a:t>Akorunun</a:t>
            </a:r>
            <a:r>
              <a:rPr lang="tr-TR" dirty="0" smtClean="0"/>
              <a:t> kullanıldığı kısımlar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92" y="2557463"/>
            <a:ext cx="5965415" cy="3317875"/>
          </a:xfrm>
        </p:spPr>
      </p:pic>
    </p:spTree>
    <p:extLst>
      <p:ext uri="{BB962C8B-B14F-4D97-AF65-F5344CB8AC3E}">
        <p14:creationId xmlns:p14="http://schemas.microsoft.com/office/powerpoint/2010/main" val="4182179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 </a:t>
            </a:r>
            <a:r>
              <a:rPr lang="tr-TR" dirty="0" err="1" smtClean="0"/>
              <a:t>akoru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92" y="2557463"/>
            <a:ext cx="5965415" cy="3317875"/>
          </a:xfrm>
        </p:spPr>
      </p:pic>
    </p:spTree>
    <p:extLst>
      <p:ext uri="{BB962C8B-B14F-4D97-AF65-F5344CB8AC3E}">
        <p14:creationId xmlns:p14="http://schemas.microsoft.com/office/powerpoint/2010/main" val="2590052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 </a:t>
            </a:r>
            <a:r>
              <a:rPr lang="tr-TR" dirty="0" err="1" smtClean="0"/>
              <a:t>akoru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92" y="2557463"/>
            <a:ext cx="5965415" cy="3317875"/>
          </a:xfrm>
        </p:spPr>
      </p:pic>
    </p:spTree>
    <p:extLst>
      <p:ext uri="{BB962C8B-B14F-4D97-AF65-F5344CB8AC3E}">
        <p14:creationId xmlns:p14="http://schemas.microsoft.com/office/powerpoint/2010/main" val="1712020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Parmak geçişi!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92" y="2557463"/>
            <a:ext cx="5965415" cy="3317875"/>
          </a:xfrm>
        </p:spPr>
      </p:pic>
    </p:spTree>
    <p:extLst>
      <p:ext uri="{BB962C8B-B14F-4D97-AF65-F5344CB8AC3E}">
        <p14:creationId xmlns:p14="http://schemas.microsoft.com/office/powerpoint/2010/main" val="849052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Arpejde parmak geçişi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92" y="2557463"/>
            <a:ext cx="5965415" cy="3317875"/>
          </a:xfrm>
        </p:spPr>
      </p:pic>
    </p:spTree>
    <p:extLst>
      <p:ext uri="{BB962C8B-B14F-4D97-AF65-F5344CB8AC3E}">
        <p14:creationId xmlns:p14="http://schemas.microsoft.com/office/powerpoint/2010/main" val="2887618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Eksik ölçü devam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92" y="2557463"/>
            <a:ext cx="5965415" cy="3317875"/>
          </a:xfrm>
        </p:spPr>
      </p:pic>
    </p:spTree>
    <p:extLst>
      <p:ext uri="{BB962C8B-B14F-4D97-AF65-F5344CB8AC3E}">
        <p14:creationId xmlns:p14="http://schemas.microsoft.com/office/powerpoint/2010/main" val="1912434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 vuruşta tamamlanıyor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92" y="2557463"/>
            <a:ext cx="5965415" cy="3317875"/>
          </a:xfrm>
        </p:spPr>
      </p:pic>
    </p:spTree>
    <p:extLst>
      <p:ext uri="{BB962C8B-B14F-4D97-AF65-F5344CB8AC3E}">
        <p14:creationId xmlns:p14="http://schemas.microsoft.com/office/powerpoint/2010/main" val="328349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92" y="2557463"/>
            <a:ext cx="5965415" cy="3317875"/>
          </a:xfrm>
        </p:spPr>
      </p:pic>
    </p:spTree>
    <p:extLst>
      <p:ext uri="{BB962C8B-B14F-4D97-AF65-F5344CB8AC3E}">
        <p14:creationId xmlns:p14="http://schemas.microsoft.com/office/powerpoint/2010/main" val="1082330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Eksik ölçü başlıyor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92" y="2557463"/>
            <a:ext cx="5965415" cy="3317875"/>
          </a:xfrm>
        </p:spPr>
      </p:pic>
    </p:spTree>
    <p:extLst>
      <p:ext uri="{BB962C8B-B14F-4D97-AF65-F5344CB8AC3E}">
        <p14:creationId xmlns:p14="http://schemas.microsoft.com/office/powerpoint/2010/main" val="3294085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3 vuruşta tamamlanıyor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92" y="2557463"/>
            <a:ext cx="5965415" cy="3317875"/>
          </a:xfrm>
        </p:spPr>
      </p:pic>
    </p:spTree>
    <p:extLst>
      <p:ext uri="{BB962C8B-B14F-4D97-AF65-F5344CB8AC3E}">
        <p14:creationId xmlns:p14="http://schemas.microsoft.com/office/powerpoint/2010/main" val="2892969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Toplamda 4 vuruş ediyor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92" y="2557463"/>
            <a:ext cx="5965415" cy="3317875"/>
          </a:xfrm>
        </p:spPr>
      </p:pic>
    </p:spTree>
    <p:extLst>
      <p:ext uri="{BB962C8B-B14F-4D97-AF65-F5344CB8AC3E}">
        <p14:creationId xmlns:p14="http://schemas.microsoft.com/office/powerpoint/2010/main" val="4247966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Artık Çalabiliriz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92" y="2557463"/>
            <a:ext cx="5965415" cy="3317875"/>
          </a:xfrm>
        </p:spPr>
      </p:pic>
    </p:spTree>
    <p:extLst>
      <p:ext uri="{BB962C8B-B14F-4D97-AF65-F5344CB8AC3E}">
        <p14:creationId xmlns:p14="http://schemas.microsoft.com/office/powerpoint/2010/main" val="164624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Akorlar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Parmak numaralarına dikkat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277948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81263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Parmak </a:t>
            </a:r>
            <a:r>
              <a:rPr lang="tr-TR" dirty="0" err="1" smtClean="0"/>
              <a:t>no</a:t>
            </a:r>
            <a:r>
              <a:rPr lang="tr-TR" dirty="0" smtClean="0"/>
              <a:t>!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140443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355372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8’lik notalar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92" y="2557463"/>
            <a:ext cx="5965415" cy="3317875"/>
          </a:xfrm>
        </p:spPr>
      </p:pic>
    </p:spTree>
    <p:extLst>
      <p:ext uri="{BB962C8B-B14F-4D97-AF65-F5344CB8AC3E}">
        <p14:creationId xmlns:p14="http://schemas.microsoft.com/office/powerpoint/2010/main" val="298635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4’lük notalar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92" y="2557463"/>
            <a:ext cx="5965415" cy="3317875"/>
          </a:xfrm>
        </p:spPr>
      </p:pic>
    </p:spTree>
    <p:extLst>
      <p:ext uri="{BB962C8B-B14F-4D97-AF65-F5344CB8AC3E}">
        <p14:creationId xmlns:p14="http://schemas.microsoft.com/office/powerpoint/2010/main" val="233753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2’lik notalar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92" y="2557463"/>
            <a:ext cx="5965415" cy="3317875"/>
          </a:xfrm>
        </p:spPr>
      </p:pic>
    </p:spTree>
    <p:extLst>
      <p:ext uri="{BB962C8B-B14F-4D97-AF65-F5344CB8AC3E}">
        <p14:creationId xmlns:p14="http://schemas.microsoft.com/office/powerpoint/2010/main" val="1309203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47</Words>
  <Application>Microsoft Office PowerPoint</Application>
  <PresentationFormat>Geniş ekran</PresentationFormat>
  <Paragraphs>20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6" baseType="lpstr">
      <vt:lpstr>Arial</vt:lpstr>
      <vt:lpstr>Garamond</vt:lpstr>
      <vt:lpstr>Organik</vt:lpstr>
      <vt:lpstr>Dostluk Şarkısı</vt:lpstr>
      <vt:lpstr>PowerPoint Sunusu</vt:lpstr>
      <vt:lpstr>Akorlar Parmak numaralarına dikkat</vt:lpstr>
      <vt:lpstr>PowerPoint Sunusu</vt:lpstr>
      <vt:lpstr>Parmak no!</vt:lpstr>
      <vt:lpstr>PowerPoint Sunusu</vt:lpstr>
      <vt:lpstr>8’lik notalar</vt:lpstr>
      <vt:lpstr>4’lük notalar</vt:lpstr>
      <vt:lpstr>2’lik notalar</vt:lpstr>
      <vt:lpstr>Ölçü</vt:lpstr>
      <vt:lpstr>Eksik ölçü</vt:lpstr>
      <vt:lpstr>1. Ölçü</vt:lpstr>
      <vt:lpstr>C Akorunun kullanıldığı kısımlar</vt:lpstr>
      <vt:lpstr>F akoru</vt:lpstr>
      <vt:lpstr>G akoru</vt:lpstr>
      <vt:lpstr>Parmak geçişi!</vt:lpstr>
      <vt:lpstr>Arpejde parmak geçişi</vt:lpstr>
      <vt:lpstr>Eksik ölçü devam</vt:lpstr>
      <vt:lpstr>3 vuruşta tamamlanıyor</vt:lpstr>
      <vt:lpstr>Eksik ölçü başlıyor</vt:lpstr>
      <vt:lpstr> 3 vuruşta tamamlanıyor</vt:lpstr>
      <vt:lpstr>Toplamda 4 vuruş ediyor</vt:lpstr>
      <vt:lpstr>Artık Çalabiliriz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Dostluk Şarkısı</dc:title>
  <dc:creator>svr</dc:creator>
  <cp:lastModifiedBy>svr</cp:lastModifiedBy>
  <cp:revision>2</cp:revision>
  <dcterms:created xsi:type="dcterms:W3CDTF">2018-04-01T18:33:11Z</dcterms:created>
  <dcterms:modified xsi:type="dcterms:W3CDTF">2018-04-01T18:46:53Z</dcterms:modified>
</cp:coreProperties>
</file>