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DFA8-873A-4B2A-87ED-5BB40F26F858}" type="datetimeFigureOut">
              <a:rPr lang="tr-TR" smtClean="0"/>
              <a:t>11.3.2019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D69C-FD68-4FDD-AA80-154042044D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DFA8-873A-4B2A-87ED-5BB40F26F858}" type="datetimeFigureOut">
              <a:rPr lang="tr-TR" smtClean="0"/>
              <a:t>11.3.2019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D69C-FD68-4FDD-AA80-154042044D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DFA8-873A-4B2A-87ED-5BB40F26F858}" type="datetimeFigureOut">
              <a:rPr lang="tr-TR" smtClean="0"/>
              <a:t>11.3.2019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D69C-FD68-4FDD-AA80-154042044D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DFA8-873A-4B2A-87ED-5BB40F26F858}" type="datetimeFigureOut">
              <a:rPr lang="tr-TR" smtClean="0"/>
              <a:t>11.3.2019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D69C-FD68-4FDD-AA80-154042044D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DFA8-873A-4B2A-87ED-5BB40F26F858}" type="datetimeFigureOut">
              <a:rPr lang="tr-TR" smtClean="0"/>
              <a:t>11.3.2019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D69C-FD68-4FDD-AA80-154042044D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DFA8-873A-4B2A-87ED-5BB40F26F858}" type="datetimeFigureOut">
              <a:rPr lang="tr-TR" smtClean="0"/>
              <a:t>11.3.2019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D69C-FD68-4FDD-AA80-154042044D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DFA8-873A-4B2A-87ED-5BB40F26F858}" type="datetimeFigureOut">
              <a:rPr lang="tr-TR" smtClean="0"/>
              <a:t>11.3.2019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D69C-FD68-4FDD-AA80-154042044D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DFA8-873A-4B2A-87ED-5BB40F26F858}" type="datetimeFigureOut">
              <a:rPr lang="tr-TR" smtClean="0"/>
              <a:t>11.3.2019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D69C-FD68-4FDD-AA80-154042044D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DFA8-873A-4B2A-87ED-5BB40F26F858}" type="datetimeFigureOut">
              <a:rPr lang="tr-TR" smtClean="0"/>
              <a:t>11.3.2019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D69C-FD68-4FDD-AA80-154042044D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DFA8-873A-4B2A-87ED-5BB40F26F858}" type="datetimeFigureOut">
              <a:rPr lang="tr-TR" smtClean="0"/>
              <a:t>11.3.2019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D69C-FD68-4FDD-AA80-154042044D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DFA8-873A-4B2A-87ED-5BB40F26F858}" type="datetimeFigureOut">
              <a:rPr lang="tr-TR" smtClean="0"/>
              <a:t>11.3.2019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D69C-FD68-4FDD-AA80-154042044D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ADFA8-873A-4B2A-87ED-5BB40F26F858}" type="datetimeFigureOut">
              <a:rPr lang="tr-TR" smtClean="0"/>
              <a:t>11.3.2019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0D69C-FD68-4FDD-AA80-154042044DEB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Kalıcı Dikişler II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Kullanıcı123\Downloads\20190311_16084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4623" r="1596" b="10663"/>
          <a:stretch>
            <a:fillRect/>
          </a:stretch>
        </p:blipFill>
        <p:spPr bwMode="auto">
          <a:xfrm>
            <a:off x="0" y="10134"/>
            <a:ext cx="9144000" cy="6847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Kullanıcı123\Downloads\20190311_160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904" t="23044" r="2648" b="21712"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Kullanıcı123\Downloads\20190311_1608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8309" r="1596" b="106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9" name="Picture 3" descr="C:\Users\Kullanıcı123\Downloads\20190311_1609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945" t="15275" r="16946" b="12118"/>
          <a:stretch>
            <a:fillRect/>
          </a:stretch>
        </p:blipFill>
        <p:spPr bwMode="auto">
          <a:xfrm rot="5400000">
            <a:off x="1142999" y="-1143001"/>
            <a:ext cx="6857999" cy="9144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</Words>
  <Application>Microsoft Office PowerPoint</Application>
  <PresentationFormat>Ekran Gösterisi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Ofis Teması</vt:lpstr>
      <vt:lpstr>Kalıcı Dikişler II</vt:lpstr>
      <vt:lpstr>Slayt 2</vt:lpstr>
      <vt:lpstr>Slayt 3</vt:lpstr>
      <vt:lpstr>Slayt 4</vt:lpstr>
      <vt:lpstr>Slayt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Kalıcı Dikişler II</dc:title>
  <dc:creator>Kullanıcı123</dc:creator>
  <cp:lastModifiedBy>Kullanıcı123</cp:lastModifiedBy>
  <cp:revision>1</cp:revision>
  <dcterms:created xsi:type="dcterms:W3CDTF">2019-03-11T13:35:03Z</dcterms:created>
  <dcterms:modified xsi:type="dcterms:W3CDTF">2019-03-11T13:39:02Z</dcterms:modified>
</cp:coreProperties>
</file>