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920880" cy="3168352"/>
          </a:xfrm>
        </p:spPr>
        <p:txBody>
          <a:bodyPr/>
          <a:lstStyle/>
          <a:p>
            <a:r>
              <a:rPr lang="tr-TR" b="1" dirty="0" smtClean="0"/>
              <a:t>SERMAYE ŞİRKETLERİ HUKUKU</a:t>
            </a:r>
            <a:endParaRPr lang="tr-TR" sz="35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4077072"/>
            <a:ext cx="7056784" cy="1584176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5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PLAN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79712" y="1916832"/>
            <a:ext cx="5112568" cy="2736304"/>
          </a:xfrm>
        </p:spPr>
        <p:txBody>
          <a:bodyPr>
            <a:no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tr-TR" sz="4000" dirty="0" smtClean="0"/>
              <a:t>Anonim Şirketler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tr-TR" sz="40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tr-TR" sz="4000" dirty="0" err="1" smtClean="0"/>
              <a:t>Limited</a:t>
            </a:r>
            <a:r>
              <a:rPr lang="tr-TR" sz="4000" dirty="0" smtClean="0"/>
              <a:t> Şirketler</a:t>
            </a:r>
          </a:p>
          <a:p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17257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sz="5000" b="1" i="1" dirty="0" smtClean="0"/>
          </a:p>
          <a:p>
            <a:pPr algn="ctr">
              <a:buNone/>
            </a:pPr>
            <a:endParaRPr lang="tr-TR" sz="5000" b="1" i="1" dirty="0" smtClean="0"/>
          </a:p>
          <a:p>
            <a:pPr algn="ctr">
              <a:buNone/>
            </a:pPr>
            <a:r>
              <a:rPr lang="tr-TR" sz="5000" b="1" i="1" dirty="0" smtClean="0"/>
              <a:t>ANONİM ŞİRKETLER</a:t>
            </a:r>
            <a:endParaRPr lang="tr-TR" sz="5000" b="1" i="1" dirty="0"/>
          </a:p>
        </p:txBody>
      </p:sp>
    </p:spTree>
    <p:extLst>
      <p:ext uri="{BB962C8B-B14F-4D97-AF65-F5344CB8AC3E}">
        <p14:creationId xmlns:p14="http://schemas.microsoft.com/office/powerpoint/2010/main" val="6877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24936" cy="504056"/>
          </a:xfrm>
        </p:spPr>
        <p:txBody>
          <a:bodyPr>
            <a:normAutofit fontScale="90000"/>
          </a:bodyPr>
          <a:lstStyle/>
          <a:p>
            <a:r>
              <a:rPr lang="tr-TR" sz="3000" b="1" dirty="0" smtClean="0"/>
              <a:t>I- ANONİM ŞİRKETLER</a:t>
            </a:r>
            <a:endParaRPr lang="tr-TR" sz="3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832648"/>
          </a:xfrm>
        </p:spPr>
        <p:txBody>
          <a:bodyPr>
            <a:noAutofit/>
          </a:bodyPr>
          <a:lstStyle/>
          <a:p>
            <a:r>
              <a:rPr lang="tr-TR" sz="2000" b="1" i="1" dirty="0" smtClean="0"/>
              <a:t>Yasal Tanımı </a:t>
            </a:r>
          </a:p>
          <a:p>
            <a:pPr lvl="1"/>
            <a:r>
              <a:rPr lang="tr-TR" sz="2000" dirty="0" smtClean="0"/>
              <a:t> “</a:t>
            </a:r>
            <a:r>
              <a:rPr lang="tr-TR" sz="2000" i="1" dirty="0" smtClean="0"/>
              <a:t>Sermayesi belirli ve paylara bölünmüş olan, borçlarından dolayı yalnız malvarlığıyla sorumlu bulunan şirkettir</a:t>
            </a:r>
            <a:r>
              <a:rPr lang="tr-TR" sz="2000" dirty="0" smtClean="0"/>
              <a:t>” (TTK m. 329). </a:t>
            </a:r>
          </a:p>
          <a:p>
            <a:endParaRPr lang="tr-TR" sz="2000" b="1" i="1" dirty="0" smtClean="0"/>
          </a:p>
          <a:p>
            <a:r>
              <a:rPr lang="tr-TR" sz="2000" b="1" i="1" dirty="0" smtClean="0"/>
              <a:t>Temel Özellikleri</a:t>
            </a:r>
          </a:p>
          <a:p>
            <a:pPr lvl="1"/>
            <a:r>
              <a:rPr lang="tr-TR" sz="2000" dirty="0" smtClean="0"/>
              <a:t>Paylara Bölünmüş ve Belirli Esas Sermaye </a:t>
            </a:r>
          </a:p>
          <a:p>
            <a:pPr lvl="1"/>
            <a:r>
              <a:rPr lang="tr-TR" sz="2000" dirty="0" smtClean="0"/>
              <a:t>Anonim Şirketin Borçlarından Dolayı Yalnızca Malvarlığıyla Sorumlu Olması </a:t>
            </a:r>
          </a:p>
          <a:p>
            <a:pPr lvl="1"/>
            <a:r>
              <a:rPr lang="tr-TR" sz="2000" dirty="0" smtClean="0"/>
              <a:t>Ortakların Sorumluluğunun Taahhüt Etmiş Oldukları Sermaye Payları ile Sınırlı ve Şirkete Karşı Olması</a:t>
            </a:r>
          </a:p>
          <a:p>
            <a:pPr lvl="1"/>
            <a:r>
              <a:rPr lang="tr-TR" sz="2000" dirty="0" smtClean="0"/>
              <a:t>Ticaret Unvanı Kullanılması</a:t>
            </a:r>
          </a:p>
          <a:p>
            <a:pPr lvl="1"/>
            <a:r>
              <a:rPr lang="tr-TR" sz="2000" dirty="0" smtClean="0"/>
              <a:t>Kanunen Yasak Olmayan Her Türlü İktisadi Amaç ve Konular İçin Kurulma</a:t>
            </a:r>
          </a:p>
          <a:p>
            <a:pPr lvl="1"/>
            <a:r>
              <a:rPr lang="tr-TR" sz="2000" dirty="0" smtClean="0"/>
              <a:t>Bir Anonim Şirketin Kurulması İçin En Az Bir “Pay Sahibi”nin Mevcut Bulunması</a:t>
            </a:r>
          </a:p>
          <a:p>
            <a:pPr lvl="1"/>
            <a:r>
              <a:rPr lang="tr-TR" sz="2000" dirty="0" smtClean="0"/>
              <a:t>Tüzel Kişilik, Ehliyet ve Tacir Sıfatı</a:t>
            </a:r>
          </a:p>
          <a:p>
            <a:pPr lvl="1"/>
            <a:r>
              <a:rPr lang="tr-TR" sz="2000" dirty="0" smtClean="0"/>
              <a:t>Asgari Sermaye</a:t>
            </a:r>
          </a:p>
        </p:txBody>
      </p:sp>
    </p:spTree>
    <p:extLst>
      <p:ext uri="{BB962C8B-B14F-4D97-AF65-F5344CB8AC3E}">
        <p14:creationId xmlns:p14="http://schemas.microsoft.com/office/powerpoint/2010/main" val="311807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Anonim Şirketler Hukukuna Hakim Temel İlkeler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276872"/>
            <a:ext cx="7200800" cy="3849291"/>
          </a:xfrm>
        </p:spPr>
        <p:txBody>
          <a:bodyPr>
            <a:normAutofit/>
          </a:bodyPr>
          <a:lstStyle/>
          <a:p>
            <a:r>
              <a:rPr lang="tr-TR" sz="2800" dirty="0" smtClean="0"/>
              <a:t>Çoğunluk İlkesi</a:t>
            </a:r>
          </a:p>
          <a:p>
            <a:r>
              <a:rPr lang="tr-TR" sz="2800" dirty="0" smtClean="0"/>
              <a:t>Malvarlığının ve Sermayenin Korunması İlkesi </a:t>
            </a:r>
          </a:p>
          <a:p>
            <a:r>
              <a:rPr lang="tr-TR" sz="2800" dirty="0" smtClean="0"/>
              <a:t>Sınırlı Sorumluluk İlkesi</a:t>
            </a:r>
          </a:p>
          <a:p>
            <a:r>
              <a:rPr lang="tr-TR" sz="2800" dirty="0" smtClean="0"/>
              <a:t>Emredici Hükümler İlkesi</a:t>
            </a:r>
          </a:p>
          <a:p>
            <a:r>
              <a:rPr lang="tr-TR" sz="2800" dirty="0" smtClean="0"/>
              <a:t>Eşit İşlem İlkesi</a:t>
            </a:r>
          </a:p>
          <a:p>
            <a:r>
              <a:rPr lang="tr-TR" sz="2800" dirty="0" smtClean="0"/>
              <a:t>Pay Sahiplerinin Şirkete Borçlanma Yasağı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002137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Ekran Gösterisi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SERMAYE ŞİRKETLERİ HUKUKU</vt:lpstr>
      <vt:lpstr>PLAN</vt:lpstr>
      <vt:lpstr>PowerPoint Sunusu</vt:lpstr>
      <vt:lpstr>I- ANONİM ŞİRKETLER</vt:lpstr>
      <vt:lpstr>Anonim Şirketler Hukukuna Hakim Temel İlkeler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SERMAYE ŞİRKETLERİ HUKUKU</dc:title>
  <dc:creator>KORKUT OZKORKUT</dc:creator>
  <cp:lastModifiedBy>KORKUT OZKORKUT</cp:lastModifiedBy>
  <cp:revision>1</cp:revision>
  <dcterms:created xsi:type="dcterms:W3CDTF">2019-12-24T09:19:50Z</dcterms:created>
  <dcterms:modified xsi:type="dcterms:W3CDTF">2019-12-24T09:21:49Z</dcterms:modified>
</cp:coreProperties>
</file>