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9" d="100"/>
          <a:sy n="39" d="100"/>
        </p:scale>
        <p:origin x="66" y="1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3272D9-FAB8-4181-BD20-62264D96C6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/>
              <a:t>Res</a:t>
            </a:r>
            <a:r>
              <a:rPr lang="tr-TR" sz="8800" dirty="0"/>
              <a:t>i</a:t>
            </a:r>
            <a:r>
              <a:rPr lang="en-US" sz="8800" dirty="0"/>
              <a:t>m </a:t>
            </a:r>
            <a:br>
              <a:rPr lang="en-US" sz="8800" dirty="0"/>
            </a:br>
            <a:r>
              <a:rPr lang="en-US" sz="6000" dirty="0" err="1"/>
              <a:t>ve</a:t>
            </a:r>
            <a:r>
              <a:rPr lang="en-US" sz="6000" dirty="0"/>
              <a:t> s</a:t>
            </a:r>
            <a:r>
              <a:rPr lang="tr-TR" sz="6000" dirty="0"/>
              <a:t>ü</a:t>
            </a:r>
            <a:r>
              <a:rPr lang="en-US" sz="6000" dirty="0" err="1"/>
              <a:t>sleme</a:t>
            </a:r>
            <a:endParaRPr lang="en-US" sz="8800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607F30A-2F38-42D6-AE81-C10AE6D388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Kore geleneksel </a:t>
            </a:r>
          </a:p>
          <a:p>
            <a:r>
              <a:rPr lang="tr-TR" dirty="0"/>
              <a:t>resmim ve süsleme sanatları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134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23BE7B2B-B599-4CCB-9CBD-04730F2CD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9D00537D-37D0-4090-8DE3-DF1C118125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Tao-</a:t>
            </a:r>
            <a:r>
              <a:rPr lang="tr-TR" dirty="0"/>
              <a:t>Şamanist Çizimler</a:t>
            </a:r>
          </a:p>
          <a:p>
            <a:r>
              <a:rPr lang="tr-TR" dirty="0"/>
              <a:t>Budist Çizimler</a:t>
            </a:r>
          </a:p>
          <a:p>
            <a:r>
              <a:rPr lang="tr-TR" dirty="0"/>
              <a:t>Konfüçyüsçü Çizimler</a:t>
            </a:r>
          </a:p>
          <a:p>
            <a:r>
              <a:rPr lang="tr-TR" dirty="0"/>
              <a:t>Dekoratif Çizimler</a:t>
            </a:r>
          </a:p>
          <a:p>
            <a:endParaRPr lang="en-US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27598BC-0243-4243-B450-28C91460EF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/>
              <a:t>Mezar resimleri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001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7C7889-84CC-4D02-AD4F-004FDF7C1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Mezar resimleri</a:t>
            </a:r>
            <a:endParaRPr lang="en-US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FC915E5-BCE2-4D47-84F4-C9D5119EA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E8AAB28-6818-431D-A354-DB7231809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dirty="0"/>
              <a:t>Günlük hayat ve mitolojik motifler</a:t>
            </a:r>
          </a:p>
          <a:p>
            <a:r>
              <a:rPr lang="tr-TR" dirty="0" err="1"/>
              <a:t>Goguryeo</a:t>
            </a:r>
            <a:r>
              <a:rPr lang="tr-TR" dirty="0"/>
              <a:t> dönemi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361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323E10-7C99-4FA1-A940-628324CEB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D1760E8-F00E-498B-BBEB-BCD74D648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3773912"/>
            <a:ext cx="6157913" cy="3084088"/>
          </a:xfrm>
          <a:prstGeom prst="rect">
            <a:avLst/>
          </a:prstGeom>
        </p:spPr>
      </p:pic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6CE2FB7-C026-4EB0-9C20-57791347E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2550B23-CC0C-4D48-83CA-67796EB02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58" y="0"/>
            <a:ext cx="5055974" cy="348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21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904852-9C3F-4C9B-A56A-7440A754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Budist çizimler	</a:t>
            </a:r>
            <a:endParaRPr lang="en-US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C444D3A-E3EF-4D45-8D16-DBFC9887F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820" y="0"/>
            <a:ext cx="3235822" cy="4984750"/>
          </a:xfrm>
          <a:prstGeom prst="rect">
            <a:avLst/>
          </a:prstGeom>
        </p:spPr>
      </p:pic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26D748C-D818-44E4-82F4-99168DC93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dirty="0"/>
              <a:t>Özellikle altın çağını yaşayan </a:t>
            </a:r>
            <a:r>
              <a:rPr lang="tr-TR" dirty="0" err="1"/>
              <a:t>Goryeo</a:t>
            </a:r>
            <a:r>
              <a:rPr lang="tr-TR" dirty="0"/>
              <a:t> dönemi</a:t>
            </a:r>
          </a:p>
          <a:p>
            <a:r>
              <a:rPr lang="ko-KR" altLang="en-US" dirty="0">
                <a:latin typeface="+mj-ea"/>
                <a:ea typeface="+mj-ea"/>
              </a:rPr>
              <a:t>관세음보살</a:t>
            </a:r>
            <a:r>
              <a:rPr lang="tr-TR" altLang="ko-KR" dirty="0">
                <a:latin typeface="+mj-ea"/>
                <a:ea typeface="+mj-ea"/>
              </a:rPr>
              <a:t> (Tüm Budaların merhametini simgeleyen Budist figürler)</a:t>
            </a:r>
            <a:endParaRPr lang="en-US" dirty="0">
              <a:latin typeface="+mj-ea"/>
              <a:ea typeface="+mj-ea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7E09794-4D79-41B0-866E-4E9FE60C5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302" y="-17162"/>
            <a:ext cx="3001147" cy="500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18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37227D-22F5-411B-AA93-8A35D7456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BCF67BC-B445-4C72-87F7-D44007DBF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022BFBB-3506-4141-923A-883A9C859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35063"/>
      </p:ext>
    </p:extLst>
  </p:cSld>
  <p:clrMapOvr>
    <a:masterClrMapping/>
  </p:clrMapOvr>
</p:sld>
</file>

<file path=ppt/theme/theme1.xml><?xml version="1.0" encoding="utf-8"?>
<a:theme xmlns:a="http://schemas.openxmlformats.org/drawingml/2006/main" name="Rozet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Rozet</Template>
  <TotalTime>35</TotalTime>
  <Words>46</Words>
  <Application>Microsoft Office PowerPoint</Application>
  <PresentationFormat>Geniş ekran</PresentationFormat>
  <Paragraphs>14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1" baseType="lpstr">
      <vt:lpstr>맑은 고딕</vt:lpstr>
      <vt:lpstr>Arial</vt:lpstr>
      <vt:lpstr>Gill Sans MT</vt:lpstr>
      <vt:lpstr>Impact</vt:lpstr>
      <vt:lpstr>Rozet</vt:lpstr>
      <vt:lpstr>Resim  ve süsleme</vt:lpstr>
      <vt:lpstr>PowerPoint Sunusu</vt:lpstr>
      <vt:lpstr>Mezar resimleri</vt:lpstr>
      <vt:lpstr>PowerPoint Sunusu</vt:lpstr>
      <vt:lpstr>Budist çizimler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Resim  ve süsleme</dc:title>
  <dc:creator>Oktay Gökhan BANBAL</dc:creator>
  <cp:lastModifiedBy>Oktay Gökhan BANBAL</cp:lastModifiedBy>
  <cp:revision>4</cp:revision>
  <dcterms:created xsi:type="dcterms:W3CDTF">2020-03-12T12:54:30Z</dcterms:created>
  <dcterms:modified xsi:type="dcterms:W3CDTF">2020-03-12T13:29:32Z</dcterms:modified>
</cp:coreProperties>
</file>