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0"/>
    <p:restoredTop sz="95118"/>
  </p:normalViewPr>
  <p:slideViewPr>
    <p:cSldViewPr snapToGrid="0" snapToObjects="1">
      <p:cViewPr varScale="1">
        <p:scale>
          <a:sx n="95" d="100"/>
          <a:sy n="95" d="100"/>
        </p:scale>
        <p:origin x="9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6349023-0DAB-D044-90FD-D897B4FA05D3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2D30103-1186-5044-8B64-D5137B14CAB1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21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9023-0DAB-D044-90FD-D897B4FA05D3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0103-1186-5044-8B64-D5137B14CA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9215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9023-0DAB-D044-90FD-D897B4FA05D3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0103-1186-5044-8B64-D5137B14CAB1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802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9023-0DAB-D044-90FD-D897B4FA05D3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0103-1186-5044-8B64-D5137B14CAB1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248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9023-0DAB-D044-90FD-D897B4FA05D3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0103-1186-5044-8B64-D5137B14CA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3945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9023-0DAB-D044-90FD-D897B4FA05D3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0103-1186-5044-8B64-D5137B14CAB1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115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9023-0DAB-D044-90FD-D897B4FA05D3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0103-1186-5044-8B64-D5137B14CAB1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049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9023-0DAB-D044-90FD-D897B4FA05D3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0103-1186-5044-8B64-D5137B14CAB1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866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9023-0DAB-D044-90FD-D897B4FA05D3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0103-1186-5044-8B64-D5137B14CAB1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676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9023-0DAB-D044-90FD-D897B4FA05D3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0103-1186-5044-8B64-D5137B14CA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637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9023-0DAB-D044-90FD-D897B4FA05D3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0103-1186-5044-8B64-D5137B14CAB1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90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9023-0DAB-D044-90FD-D897B4FA05D3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0103-1186-5044-8B64-D5137B14CA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7362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9023-0DAB-D044-90FD-D897B4FA05D3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0103-1186-5044-8B64-D5137B14CAB1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50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9023-0DAB-D044-90FD-D897B4FA05D3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0103-1186-5044-8B64-D5137B14CAB1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56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9023-0DAB-D044-90FD-D897B4FA05D3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0103-1186-5044-8B64-D5137B14CA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733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9023-0DAB-D044-90FD-D897B4FA05D3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0103-1186-5044-8B64-D5137B14CAB1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184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9023-0DAB-D044-90FD-D897B4FA05D3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0103-1186-5044-8B64-D5137B14CA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1083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349023-0DAB-D044-90FD-D897B4FA05D3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D30103-1186-5044-8B64-D5137B14CA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185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CB6D8D-39BB-6B49-97C0-339AA3F6C4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Kent ve Ütopya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729EAA4-AEEE-C248-BBE0-29C0D3C304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Konu 9</a:t>
            </a:r>
          </a:p>
          <a:p>
            <a:r>
              <a:rPr lang="tr-TR" dirty="0"/>
              <a:t>Kıvılcım Ertan</a:t>
            </a:r>
          </a:p>
        </p:txBody>
      </p:sp>
    </p:spTree>
    <p:extLst>
      <p:ext uri="{BB962C8B-B14F-4D97-AF65-F5344CB8AC3E}">
        <p14:creationId xmlns:p14="http://schemas.microsoft.com/office/powerpoint/2010/main" val="178930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9CF062-1464-AD42-8039-AA8A1AD9D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Kentte Kurgulanan Karşı-ütopyalar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7D0C8A-0A22-7547-A121-52C175EA6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19. yüzyılın sonlarından başlayarak kentlerde kurgulanan ütopyaların yerini karşı-ütopyalar almıştır. Antik Yunan döneminden başlayarak ideal yaşam ortamı olarak kurgulanan kentler, artık olumsuz toplum tasvirlerinin alanına dönüşmeye başlamıştır.</a:t>
            </a:r>
          </a:p>
        </p:txBody>
      </p:sp>
    </p:spTree>
    <p:extLst>
      <p:ext uri="{BB962C8B-B14F-4D97-AF65-F5344CB8AC3E}">
        <p14:creationId xmlns:p14="http://schemas.microsoft.com/office/powerpoint/2010/main" val="357207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E8BDCB-610D-EF4C-9324-4C603368B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Kent ve Karşı-ütopyalar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0E4573-C348-3647-9D80-315E8D08E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Jules Verne’in 1988 tarihli «2890 Yılında» adlı kurgusu, </a:t>
            </a:r>
            <a:r>
              <a:rPr lang="tr-TR" sz="2800" dirty="0" err="1"/>
              <a:t>Anatole</a:t>
            </a:r>
            <a:r>
              <a:rPr lang="tr-TR" sz="2800" dirty="0"/>
              <a:t> </a:t>
            </a:r>
            <a:r>
              <a:rPr lang="tr-TR" sz="2800" dirty="0" err="1"/>
              <a:t>France’ın</a:t>
            </a:r>
            <a:r>
              <a:rPr lang="tr-TR" sz="2800" dirty="0"/>
              <a:t> 1908 tarihli «Penguenler Adası» adlı eseri, </a:t>
            </a:r>
            <a:r>
              <a:rPr lang="tr-TR" sz="2800" dirty="0" err="1"/>
              <a:t>Zamyatin’in</a:t>
            </a:r>
            <a:r>
              <a:rPr lang="tr-TR" sz="2800" dirty="0"/>
              <a:t> 1920 tarihli «Biz» adlı eser, George </a:t>
            </a:r>
            <a:r>
              <a:rPr lang="tr-TR" sz="2800" dirty="0" err="1"/>
              <a:t>Orwell’ın</a:t>
            </a:r>
            <a:r>
              <a:rPr lang="tr-TR" sz="2800" dirty="0"/>
              <a:t> 1949 tarihli «</a:t>
            </a:r>
            <a:r>
              <a:rPr lang="tr-TR" sz="2800" dirty="0" err="1"/>
              <a:t>Bindokuzyüzsensendört</a:t>
            </a:r>
            <a:r>
              <a:rPr lang="tr-TR" sz="2800" dirty="0"/>
              <a:t>» tarihli eseri, kentte kurgulanan karşı-ütopyalardan bazılarıdır.</a:t>
            </a:r>
          </a:p>
        </p:txBody>
      </p:sp>
    </p:spTree>
    <p:extLst>
      <p:ext uri="{BB962C8B-B14F-4D97-AF65-F5344CB8AC3E}">
        <p14:creationId xmlns:p14="http://schemas.microsoft.com/office/powerpoint/2010/main" val="583033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4A8691-7EA5-9E45-8F17-D9C9B81A3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Kent ve Karşı-ütopyalar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3EF8931-9B31-E642-8FC5-C65434F69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Kentte tasarlanan karşı-ütopyaların günümüzde de sayıca artması,</a:t>
            </a:r>
          </a:p>
          <a:p>
            <a:r>
              <a:rPr lang="tr-TR" sz="2800" dirty="0"/>
              <a:t>Kentin ideal yaşam yeri olarak görülmekten giderek uzaklaştığını göstermektedir.</a:t>
            </a:r>
          </a:p>
        </p:txBody>
      </p:sp>
    </p:spTree>
    <p:extLst>
      <p:ext uri="{BB962C8B-B14F-4D97-AF65-F5344CB8AC3E}">
        <p14:creationId xmlns:p14="http://schemas.microsoft.com/office/powerpoint/2010/main" val="31189307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{CAF47541-D6CD-3B44-8927-F433EAA7DE1E}tf10001064</Template>
  <TotalTime>42</TotalTime>
  <Words>111</Words>
  <Application>Microsoft Macintosh PowerPoint</Application>
  <PresentationFormat>Geniş ekran</PresentationFormat>
  <Paragraphs>10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Organik</vt:lpstr>
      <vt:lpstr>Kent ve Ütopya</vt:lpstr>
      <vt:lpstr>Kentte Kurgulanan Karşı-ütopyalar</vt:lpstr>
      <vt:lpstr>Kent ve Karşı-ütopyalar</vt:lpstr>
      <vt:lpstr>Kent ve Karşı-ütopyalar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 ve Ütopya</dc:title>
  <dc:creator>Microsoft Office User</dc:creator>
  <cp:lastModifiedBy>Microsoft Office User</cp:lastModifiedBy>
  <cp:revision>3</cp:revision>
  <dcterms:created xsi:type="dcterms:W3CDTF">2021-05-04T18:36:37Z</dcterms:created>
  <dcterms:modified xsi:type="dcterms:W3CDTF">2021-05-04T19:19:20Z</dcterms:modified>
</cp:coreProperties>
</file>