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321" r:id="rId3"/>
    <p:sldId id="258" r:id="rId4"/>
    <p:sldId id="257" r:id="rId5"/>
    <p:sldId id="322" r:id="rId6"/>
    <p:sldId id="259" r:id="rId7"/>
    <p:sldId id="260" r:id="rId8"/>
    <p:sldId id="262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66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BF175B-123A-4D08-B1F6-8D61FA8D7D2E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86277D-E6BF-4E57-B4F6-84F23A47A2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5473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3350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1669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783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2421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8911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057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9053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2824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8886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3402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4331-343B-451E-81BC-BE17F518B21C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5C344-76A2-411C-8133-7B53839EF3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3359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094331-343B-451E-81BC-BE17F518B21C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5C344-76A2-411C-8133-7B53839EF3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5910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75778" y="816062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>ETKİLİ İLETİŞİM </a:t>
            </a:r>
            <a:r>
              <a:rPr lang="tr-TR" dirty="0" smtClean="0">
                <a:solidFill>
                  <a:srgbClr val="FF0000"/>
                </a:solidFill>
              </a:rPr>
              <a:t>BECERİLERİ</a:t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>BEDEN </a:t>
            </a:r>
            <a:r>
              <a:rPr lang="tr-TR" dirty="0">
                <a:solidFill>
                  <a:srgbClr val="FF0000"/>
                </a:solidFill>
              </a:rPr>
              <a:t>DİLİ VE İNSAN İLİŞKİLERİ</a:t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5" name="Picture 4" descr="iletişim neden önemlidir? ile ilgili g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2348880"/>
            <a:ext cx="5015145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3223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35360" y="548680"/>
            <a:ext cx="10515600" cy="1325563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İletişim Neden Önemlidir?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2050" name="Picture 2" descr="iletişim neden önemlidir?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08" y="2161140"/>
            <a:ext cx="5040560" cy="2954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552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İletişim Nedir?Bir gönderici tarafından alıcıya iletilen ve alıcınınDavranışını bilinçli bir niyetle etkileyen mesajiletiş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1959" y="476699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597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İletişim Nedir?Kişiler arasında BİLGİ, DUYGU ve DÜŞÜNCE alışverişidirKAYNAK               MESAJ      KANAL          ALICIA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" b="61119"/>
          <a:stretch/>
        </p:blipFill>
        <p:spPr bwMode="auto">
          <a:xfrm>
            <a:off x="1631504" y="692696"/>
            <a:ext cx="8693103" cy="2106838"/>
          </a:xfrm>
          <a:prstGeom prst="rect">
            <a:avLst/>
          </a:prstGeom>
          <a:solidFill>
            <a:schemeClr val="tx2"/>
          </a:solidFill>
          <a:extLst/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Aşamalar:</a:t>
            </a:r>
          </a:p>
          <a:p>
            <a:pPr marL="0" indent="0">
              <a:buNone/>
            </a:pPr>
            <a:r>
              <a:rPr lang="tr-TR" dirty="0" smtClean="0"/>
              <a:t>Mesaj göndermek/almak/anlamak/değerlendirmek/geri bildirimde bulundurmak.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521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encrypted-tbn0.gstatic.com/images?q=tbn:ANd9GcTXd5He8gn7nu6Dq9F1eilBU-37OzScWat3RhHGvw_Y0wf64St7F8THv4Y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692696"/>
            <a:ext cx="2736304" cy="2260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tabela örnekleri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" name="AutoShape 6" descr="tabela örnekleri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AutoShape 8" descr="tabela örnekleri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AutoShape 10" descr="tabela örnekleri ile ilgili görsel sonucu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680" y="444946"/>
            <a:ext cx="2895600" cy="1725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680" y="2170112"/>
            <a:ext cx="3528392" cy="165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2953544"/>
            <a:ext cx="2571750" cy="177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6" name="Picture 1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4525" y="3645024"/>
            <a:ext cx="1885950" cy="242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7" name="Picture 1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072" y="1772458"/>
            <a:ext cx="2466975" cy="185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8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0475" y="3660432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9" name="Picture 1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4968" y="3660432"/>
            <a:ext cx="4463206" cy="2568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90" name="Picture 1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320" y="7937"/>
            <a:ext cx="3268995" cy="1985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91" name="Picture 1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278" y="4755959"/>
            <a:ext cx="2476500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6533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İletişimde 6 Soru 1.   Dinliyor musunuz ? 2.   Anlıyor musunuz ? 3.   Anladığınızı test ediyor musunuz ? 4.   İleti dakikl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0573" y="620688"/>
            <a:ext cx="9505056" cy="6066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064" y="836712"/>
            <a:ext cx="295275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0007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Mesajlar Nasıl Gönderilir ve Alınır?            55%             7%             Beden Dili     Sözcükler            (Sözsüz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664" y="908720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9933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İletişimin Önemiİletişim yoluyla:      Birbirimizi anlamaya      Sevmeyi öğrenmeye      İlişkileri başlatmaya ve sonlan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122" y="597468"/>
            <a:ext cx="6934200" cy="520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018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14</Words>
  <Application>Microsoft Office PowerPoint</Application>
  <PresentationFormat>Geniş ekran</PresentationFormat>
  <Paragraphs>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ETKİLİ İLETİŞİM BECERİLERİ BEDEN DİLİ VE İNSAN İLİŞKİLERİ </vt:lpstr>
      <vt:lpstr>İletişim Neden Önemlidir?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Velittin Balcı</dc:creator>
  <cp:lastModifiedBy>forest explorer</cp:lastModifiedBy>
  <cp:revision>13</cp:revision>
  <dcterms:created xsi:type="dcterms:W3CDTF">2017-11-20T10:01:48Z</dcterms:created>
  <dcterms:modified xsi:type="dcterms:W3CDTF">2019-12-06T05:41:28Z</dcterms:modified>
</cp:coreProperties>
</file>