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1" r:id="rId5"/>
    <p:sldId id="272" r:id="rId6"/>
    <p:sldId id="273" r:id="rId7"/>
    <p:sldId id="274" r:id="rId8"/>
    <p:sldId id="27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94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10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80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29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32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62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3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7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88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96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8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169E-D738-42D8-84E4-D0AA5B3D62DC}" type="datetimeFigureOut">
              <a:rPr lang="tr-TR" smtClean="0"/>
              <a:t>9.4.2018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2843D-C12D-4E64-A63D-BEFE0B07D1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25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2754" y="2749126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Limit of Linear Response (LOL):</a:t>
            </a:r>
          </a:p>
          <a:p>
            <a:endParaRPr lang="tr-TR" sz="3200" dirty="0" smtClean="0"/>
          </a:p>
          <a:p>
            <a:r>
              <a:rPr lang="tr-TR" sz="3200" dirty="0" smtClean="0"/>
              <a:t>The saturation point of the detector of an instrument ; after that point it can not produce a linear response for the signal.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8335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62489" y="1490681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 smtClean="0"/>
              <a:t>CALIBRATION METHODS</a:t>
            </a:r>
          </a:p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*Calibration curve method</a:t>
            </a:r>
          </a:p>
          <a:p>
            <a:r>
              <a:rPr lang="tr-TR" sz="3200" dirty="0" smtClean="0"/>
              <a:t>*Standard addition method</a:t>
            </a:r>
          </a:p>
          <a:p>
            <a:r>
              <a:rPr lang="tr-TR" sz="3200" dirty="0" smtClean="0"/>
              <a:t>*Internal standard method</a:t>
            </a:r>
          </a:p>
          <a:p>
            <a:r>
              <a:rPr lang="tr-TR" sz="3200" dirty="0" smtClean="0"/>
              <a:t>*Area normalization method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70183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8354" y="512216"/>
            <a:ext cx="922366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1. Calibration Curve Method:</a:t>
            </a:r>
          </a:p>
          <a:p>
            <a:endParaRPr lang="tr-TR" sz="3200" dirty="0" smtClean="0"/>
          </a:p>
          <a:p>
            <a:r>
              <a:rPr lang="tr-TR" sz="3200" dirty="0" smtClean="0"/>
              <a:t>To be able to use the calibration curve, the concentration range of the analyte should be estimated, eg matrix conditions should be evaluated</a:t>
            </a:r>
            <a:r>
              <a:rPr lang="tr-TR" sz="3200" dirty="0" smtClean="0"/>
              <a:t>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718630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24446" y="345685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* A set of standards is prepared, for example, in conditions similar to matrix conditions; standards should be at levels that cover the estimated concentration range.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32947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1809" y="363915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* An analytical reference is prepared. * Standards and reference are measured in the analyzer and a calibration graph is drawn with the obtained values.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9827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47900" y="86153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* Normally, at least 3 standards and one reference are used to draw a calibration curve.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83711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5491" y="1637299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3200" dirty="0"/>
              <a:t>* For example (the analyte concentration is unknown) is measured; the concentration is calculated within the dynamic range of the received response calibration curve.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81711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872" y="787646"/>
            <a:ext cx="6996113" cy="52937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70126" y="1117600"/>
            <a:ext cx="6549607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Calibration curve</a:t>
            </a:r>
            <a:endParaRPr lang="tr-TR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984977" y="2596445"/>
            <a:ext cx="492443" cy="1411111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r>
              <a:rPr lang="tr-TR" sz="2000" dirty="0" smtClean="0"/>
              <a:t>Absorbance</a:t>
            </a:r>
            <a:endParaRPr lang="tr-TR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937956" y="5068711"/>
            <a:ext cx="23368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Concentration g/L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48342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189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kullanicii</dc:creator>
  <cp:lastModifiedBy>kullanicii</cp:lastModifiedBy>
  <cp:revision>10</cp:revision>
  <dcterms:created xsi:type="dcterms:W3CDTF">2018-03-13T11:35:20Z</dcterms:created>
  <dcterms:modified xsi:type="dcterms:W3CDTF">2018-04-09T08:34:32Z</dcterms:modified>
</cp:coreProperties>
</file>