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notesMasterIdLst>
    <p:notesMasterId r:id="rId14"/>
  </p:notesMasterIdLst>
  <p:sldIdLst>
    <p:sldId id="256" r:id="rId2"/>
    <p:sldId id="261" r:id="rId3"/>
    <p:sldId id="262" r:id="rId4"/>
    <p:sldId id="263" r:id="rId5"/>
    <p:sldId id="282" r:id="rId6"/>
    <p:sldId id="284" r:id="rId7"/>
    <p:sldId id="285" r:id="rId8"/>
    <p:sldId id="283" r:id="rId9"/>
    <p:sldId id="286" r:id="rId10"/>
    <p:sldId id="287" r:id="rId11"/>
    <p:sldId id="288" r:id="rId12"/>
    <p:sldId id="289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6433" autoAdjust="0"/>
  </p:normalViewPr>
  <p:slideViewPr>
    <p:cSldViewPr snapToGrid="0">
      <p:cViewPr varScale="1">
        <p:scale>
          <a:sx n="113" d="100"/>
          <a:sy n="113" d="100"/>
        </p:scale>
        <p:origin x="432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108CFC-4A2A-47E8-BC3E-ED0B7C7E7493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2E8213-E6FB-4089-BA6A-B62E5B4E955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02538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65541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225296"/>
            <a:ext cx="10058400" cy="4643798"/>
          </a:xfrm>
        </p:spPr>
        <p:txBody>
          <a:bodyPr/>
          <a:lstStyle>
            <a:lvl1pPr>
              <a:defRPr sz="2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24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8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12.12.2017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85204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197633"/>
            <a:ext cx="10058400" cy="467146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12.12.2017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097280" y="1138648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Ofis Yazılımları – Kelime İşlem Programları 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BİT101 BİLGİ VE İLETİŞİM TEKNOLOJİLERİ</a:t>
            </a:r>
          </a:p>
          <a:p>
            <a:r>
              <a:rPr lang="tr-TR" dirty="0" smtClean="0"/>
              <a:t>ÖĞR.GÖR.DR. UFUK TANYERİ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Microsoft Word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69264" y="4572000"/>
            <a:ext cx="10058400" cy="666158"/>
          </a:xfrm>
        </p:spPr>
        <p:txBody>
          <a:bodyPr>
            <a:normAutofit fontScale="92500" lnSpcReduction="20000"/>
          </a:bodyPr>
          <a:lstStyle/>
          <a:p>
            <a:r>
              <a:rPr lang="tr-TR" dirty="0" smtClean="0"/>
              <a:t>Postalar Menüsünden Adres Mektup Birleştirme, Zarf ve Etiket işlemleri yapılabilir.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2"/>
          <a:srcRect t="808" r="438" b="3788"/>
          <a:stretch/>
        </p:blipFill>
        <p:spPr>
          <a:xfrm>
            <a:off x="711517" y="1353311"/>
            <a:ext cx="10782491" cy="292608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824047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Microsoft Word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3383279"/>
            <a:ext cx="10058400" cy="2485814"/>
          </a:xfrm>
        </p:spPr>
        <p:txBody>
          <a:bodyPr/>
          <a:lstStyle/>
          <a:p>
            <a:r>
              <a:rPr lang="tr-TR" dirty="0" smtClean="0"/>
              <a:t>Gözden geçir menüsüyle Yazım hataları, Akıllı arama, Çeviri, Dil ayarları yapılır. Ayrıca Açıklama, yorumlar, yapılan değişikliklerin izlenmesi ve bu değişikliklerin kabul ya da ret işlemleri yapılmaktadır.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243" y="1339024"/>
            <a:ext cx="10820400" cy="185737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45053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Microsoft Word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5048058"/>
            <a:ext cx="10058400" cy="821035"/>
          </a:xfrm>
        </p:spPr>
        <p:txBody>
          <a:bodyPr>
            <a:normAutofit fontScale="77500" lnSpcReduction="20000"/>
          </a:bodyPr>
          <a:lstStyle/>
          <a:p>
            <a:r>
              <a:rPr lang="tr-TR" dirty="0" smtClean="0"/>
              <a:t>Görünüm menüsünden Okuma </a:t>
            </a:r>
            <a:r>
              <a:rPr lang="tr-TR" dirty="0" err="1" smtClean="0"/>
              <a:t>modu</a:t>
            </a:r>
            <a:r>
              <a:rPr lang="tr-TR" dirty="0" smtClean="0"/>
              <a:t>, Sayfa düzeni, Web düzeni, </a:t>
            </a:r>
            <a:r>
              <a:rPr lang="tr-TR" dirty="0" err="1" smtClean="0"/>
              <a:t>Anahat</a:t>
            </a:r>
            <a:r>
              <a:rPr lang="tr-TR" dirty="0" smtClean="0"/>
              <a:t>, Taslak gibi görünüm türleri ile, Cetvel, Kılavuz Çizgileri, Gezinti Bölmesi gibi araçlar aktif edilebilir. Ayrıca Yakınlaştır açılır menüsü ile yukarıda görülen ayarlamalar yapılabilir, 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4251" y="1259942"/>
            <a:ext cx="8224457" cy="368031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1786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Microsoft Word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062100" y="1335026"/>
            <a:ext cx="3758184" cy="1993391"/>
          </a:xfrm>
        </p:spPr>
        <p:txBody>
          <a:bodyPr/>
          <a:lstStyle/>
          <a:p>
            <a:r>
              <a:rPr lang="tr-TR" dirty="0"/>
              <a:t>Yeni Dosya Oluşturma</a:t>
            </a:r>
          </a:p>
          <a:p>
            <a:endParaRPr lang="tr-TR" dirty="0"/>
          </a:p>
        </p:txBody>
      </p:sp>
      <p:sp>
        <p:nvSpPr>
          <p:cNvPr id="8" name="object 18"/>
          <p:cNvSpPr txBox="1"/>
          <p:nvPr/>
        </p:nvSpPr>
        <p:spPr>
          <a:xfrm>
            <a:off x="1097280" y="2358921"/>
            <a:ext cx="3723004" cy="19389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Microsoft Word </a:t>
            </a:r>
            <a:r>
              <a:rPr lang="tr-TR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uygulaması</a:t>
            </a:r>
            <a:r>
              <a:rPr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açıldıktan sonra</a:t>
            </a: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tr-TR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Boş Belge </a:t>
            </a:r>
            <a:r>
              <a:rPr sz="18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seçilir</a:t>
            </a:r>
            <a:r>
              <a:rPr lang="tr-TR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 kullanılan belgeler solda yer almaktadır.</a:t>
            </a:r>
          </a:p>
          <a:p>
            <a:pPr marL="2984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tr-TR" sz="1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Uygulama açıkken Dosya- Yeni Komutu verilir.</a:t>
            </a:r>
            <a:endParaRPr sz="1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4550" y="1246294"/>
            <a:ext cx="6281130" cy="473007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09931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Microsoft Word</a:t>
            </a:r>
            <a:endParaRPr lang="tr-TR" dirty="0"/>
          </a:p>
        </p:txBody>
      </p:sp>
      <p:pic>
        <p:nvPicPr>
          <p:cNvPr id="12" name="İçerik Yer Tutucusu 1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87752" y="1268799"/>
            <a:ext cx="6574816" cy="4928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366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Microsoft Word</a:t>
            </a:r>
            <a:endParaRPr lang="tr-TR" dirty="0"/>
          </a:p>
        </p:txBody>
      </p:sp>
      <p:pic>
        <p:nvPicPr>
          <p:cNvPr id="8" name="İçerik Yer Tutucusu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4484" y="1341622"/>
            <a:ext cx="10841111" cy="122919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Dikdörtgen 8"/>
          <p:cNvSpPr/>
          <p:nvPr/>
        </p:nvSpPr>
        <p:spPr>
          <a:xfrm>
            <a:off x="1261872" y="2971122"/>
            <a:ext cx="954633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Sekmeler: </a:t>
            </a: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Üst sırada </a:t>
            </a:r>
            <a:r>
              <a:rPr lang="tr-T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Dosya, Giriş, Ekle, Sayfa Düzeni </a:t>
            </a: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gibi ifadelerden oluşan 9 temel sekme vardır. Her biri bir etkinlik alanını temsil eder. </a:t>
            </a:r>
          </a:p>
          <a:p>
            <a:r>
              <a:rPr lang="tr-T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Gruplar: </a:t>
            </a: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 sekmenin birbiriyle ilişkili ögelerini (simgelerini) bir arada gösteren birkaç grubu vardır. </a:t>
            </a:r>
          </a:p>
          <a:p>
            <a:r>
              <a:rPr lang="tr-TR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Komutlar: </a:t>
            </a:r>
            <a:r>
              <a:rPr lang="tr-TR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Yazıda değişiklik yapmak üzere geliştirilmiş ve bir simgeye bağlanmış ifadelerdir </a:t>
            </a:r>
          </a:p>
        </p:txBody>
      </p:sp>
    </p:spTree>
    <p:extLst>
      <p:ext uri="{BB962C8B-B14F-4D97-AF65-F5344CB8AC3E}">
        <p14:creationId xmlns:p14="http://schemas.microsoft.com/office/powerpoint/2010/main" val="61572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Microsoft Word</a:t>
            </a:r>
            <a:endParaRPr lang="tr-TR" dirty="0"/>
          </a:p>
        </p:txBody>
      </p:sp>
      <p:pic>
        <p:nvPicPr>
          <p:cNvPr id="2" name="İçerik Yer Tutucusu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40150" y="1243013"/>
            <a:ext cx="6676313" cy="4991100"/>
          </a:xfrm>
          <a:prstGeom prst="rect">
            <a:avLst/>
          </a:prstGeom>
        </p:spPr>
      </p:pic>
      <p:sp>
        <p:nvSpPr>
          <p:cNvPr id="3" name="Metin kutusu 2"/>
          <p:cNvSpPr txBox="1"/>
          <p:nvPr/>
        </p:nvSpPr>
        <p:spPr>
          <a:xfrm>
            <a:off x="1432898" y="3415397"/>
            <a:ext cx="2688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Metin biçimlendirme örnekleri</a:t>
            </a:r>
            <a:endParaRPr lang="tr-TR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400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Microsoft Word</a:t>
            </a:r>
            <a:endParaRPr lang="tr-TR" dirty="0"/>
          </a:p>
        </p:txBody>
      </p:sp>
      <p:pic>
        <p:nvPicPr>
          <p:cNvPr id="2" name="İçerik Yer Tutucusu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7280" y="1424953"/>
            <a:ext cx="10058400" cy="395056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3" name="Metin kutusu 2"/>
          <p:cNvSpPr txBox="1"/>
          <p:nvPr/>
        </p:nvSpPr>
        <p:spPr>
          <a:xfrm>
            <a:off x="1124985" y="5582531"/>
            <a:ext cx="10340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Ekle </a:t>
            </a:r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menüsünde </a:t>
            </a:r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Tablo, Resim, Şekil, Grafik, </a:t>
            </a:r>
            <a:r>
              <a:rPr lang="tr-TR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SmartArt</a:t>
            </a:r>
            <a:r>
              <a:rPr lang="tr-TR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Üstbilgi, Altbilgi, Metin Kutusu gibi nesneler eklenir.</a:t>
            </a:r>
            <a:endParaRPr lang="tr-TR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640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Microsoft Word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097280" y="5376671"/>
            <a:ext cx="10058400" cy="858183"/>
          </a:xfrm>
        </p:spPr>
        <p:txBody>
          <a:bodyPr>
            <a:normAutofit/>
          </a:bodyPr>
          <a:lstStyle/>
          <a:p>
            <a:r>
              <a:rPr lang="tr-TR" sz="2400" dirty="0" smtClean="0"/>
              <a:t>Metni otomatik olarak biçimlendirmek için Tasarım menüsünden hazır ayarlar seçilebilir.</a:t>
            </a:r>
            <a:endParaRPr lang="tr-TR" sz="2400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6035" y="1237678"/>
            <a:ext cx="8314746" cy="413899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263298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Microsoft Word</a:t>
            </a:r>
            <a:endParaRPr lang="tr-TR" dirty="0"/>
          </a:p>
        </p:txBody>
      </p:sp>
      <p:pic>
        <p:nvPicPr>
          <p:cNvPr id="2" name="İçerik Yer Tutucusu 1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272"/>
          <a:stretch/>
        </p:blipFill>
        <p:spPr>
          <a:xfrm>
            <a:off x="3372609" y="1591056"/>
            <a:ext cx="7783071" cy="425900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3" name="Metin kutusu 2"/>
          <p:cNvSpPr txBox="1"/>
          <p:nvPr/>
        </p:nvSpPr>
        <p:spPr>
          <a:xfrm>
            <a:off x="1097280" y="1591056"/>
            <a:ext cx="194316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u="sng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Sayfa Düzeninde</a:t>
            </a:r>
          </a:p>
          <a:p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Kenar Boşlukları</a:t>
            </a:r>
          </a:p>
          <a:p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Yönlendirme</a:t>
            </a:r>
          </a:p>
          <a:p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Boyut, </a:t>
            </a:r>
          </a:p>
          <a:p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Sütunlar,</a:t>
            </a:r>
          </a:p>
          <a:p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Kesmeler,</a:t>
            </a:r>
          </a:p>
          <a:p>
            <a:r>
              <a:rPr lang="tr-TR" sz="20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Girintile</a:t>
            </a:r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</a:p>
          <a:p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Aralık ayarları</a:t>
            </a:r>
          </a:p>
          <a:p>
            <a:r>
              <a:rPr lang="tr-TR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Yapılabilir.</a:t>
            </a:r>
            <a:endParaRPr lang="tr-TR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 rotWithShape="1">
          <a:blip r:embed="rId3"/>
          <a:srcRect l="1437"/>
          <a:stretch/>
        </p:blipFill>
        <p:spPr>
          <a:xfrm>
            <a:off x="8266176" y="1206913"/>
            <a:ext cx="2749692" cy="251364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56687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Microsoft Word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>
          <a:xfrm>
            <a:off x="1021080" y="5376670"/>
            <a:ext cx="10335006" cy="858183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Başvurular menüsünden, İçindekiler, Dipnot, </a:t>
            </a:r>
            <a:r>
              <a:rPr lang="tr-TR" dirty="0" err="1" smtClean="0"/>
              <a:t>Sonnot</a:t>
            </a:r>
            <a:r>
              <a:rPr lang="tr-TR" dirty="0" smtClean="0"/>
              <a:t>, Alıntı ve Kaynakları, Resim Yazısı, Şekiller Tablosu, Çapraz Başvurular ve Dizinler oluşturulabilir.</a:t>
            </a:r>
            <a:endParaRPr lang="tr-TR" dirty="0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330" y="1397507"/>
            <a:ext cx="10782300" cy="373380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26672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1116</TotalTime>
  <Words>284</Words>
  <Application>Microsoft Office PowerPoint</Application>
  <PresentationFormat>Geniş ekran</PresentationFormat>
  <Paragraphs>38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Geçmişe bakış</vt:lpstr>
      <vt:lpstr>Ofis Yazılımları – Kelime İşlem Programları </vt:lpstr>
      <vt:lpstr>Microsoft Word</vt:lpstr>
      <vt:lpstr>Microsoft Word</vt:lpstr>
      <vt:lpstr>Microsoft Word</vt:lpstr>
      <vt:lpstr>Microsoft Word</vt:lpstr>
      <vt:lpstr>Microsoft Word</vt:lpstr>
      <vt:lpstr>Microsoft Word</vt:lpstr>
      <vt:lpstr>Microsoft Word</vt:lpstr>
      <vt:lpstr>Microsoft Word</vt:lpstr>
      <vt:lpstr>Microsoft Word</vt:lpstr>
      <vt:lpstr>Microsoft Word</vt:lpstr>
      <vt:lpstr>Microsoft Word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Ufuk.Tanyeri</cp:lastModifiedBy>
  <cp:revision>86</cp:revision>
  <dcterms:created xsi:type="dcterms:W3CDTF">2017-11-14T11:12:27Z</dcterms:created>
  <dcterms:modified xsi:type="dcterms:W3CDTF">2017-12-11T21:42:40Z</dcterms:modified>
</cp:coreProperties>
</file>