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3" r:id="rId1"/>
  </p:sldMasterIdLst>
  <p:notesMasterIdLst>
    <p:notesMasterId r:id="rId14"/>
  </p:notesMasterIdLst>
  <p:sldIdLst>
    <p:sldId id="256" r:id="rId2"/>
    <p:sldId id="261" r:id="rId3"/>
    <p:sldId id="262" r:id="rId4"/>
    <p:sldId id="263" r:id="rId5"/>
    <p:sldId id="282" r:id="rId6"/>
    <p:sldId id="284" r:id="rId7"/>
    <p:sldId id="285" r:id="rId8"/>
    <p:sldId id="283" r:id="rId9"/>
    <p:sldId id="286" r:id="rId10"/>
    <p:sldId id="287" r:id="rId11"/>
    <p:sldId id="288" r:id="rId12"/>
    <p:sldId id="289" r:id="rId1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5C77D"/>
    <a:srgbClr val="2047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3" autoAdjust="0"/>
    <p:restoredTop sz="96433" autoAdjust="0"/>
  </p:normalViewPr>
  <p:slideViewPr>
    <p:cSldViewPr snapToGrid="0">
      <p:cViewPr varScale="1">
        <p:scale>
          <a:sx n="113" d="100"/>
          <a:sy n="113" d="100"/>
        </p:scale>
        <p:origin x="432" y="9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108CFC-4A2A-47E8-BC3E-ED0B7C7E7493}" type="datetimeFigureOut">
              <a:rPr lang="tr-TR" smtClean="0"/>
              <a:t>12.12.2017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2E8213-E6FB-4089-BA6A-B62E5B4E955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502538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3200" b="0" spc="-5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ctr">
              <a:buNone/>
              <a:defRPr sz="1800" cap="all" spc="200" baseline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dirty="0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12.12.2017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Resim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391" y="826686"/>
            <a:ext cx="1527835" cy="1527835"/>
          </a:xfrm>
          <a:prstGeom prst="rect">
            <a:avLst/>
          </a:prstGeom>
        </p:spPr>
      </p:pic>
      <p:sp>
        <p:nvSpPr>
          <p:cNvPr id="12" name="Metin kutusu 11"/>
          <p:cNvSpPr txBox="1"/>
          <p:nvPr userDrawn="1"/>
        </p:nvSpPr>
        <p:spPr>
          <a:xfrm>
            <a:off x="3929604" y="1051995"/>
            <a:ext cx="518840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</a:t>
            </a:r>
          </a:p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Nallıhan</a:t>
            </a:r>
            <a:r>
              <a:rPr lang="tr-TR" sz="3200" b="0" baseline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Meslek Yüksekokulu</a:t>
            </a:r>
            <a:endParaRPr lang="tr-TR" sz="3200" b="0" dirty="0">
              <a:solidFill>
                <a:srgbClr val="20478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1310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12.12.2017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268733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12.12.2017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6137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865541"/>
          </a:xfrm>
        </p:spPr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225296"/>
            <a:ext cx="10058400" cy="4643798"/>
          </a:xfrm>
        </p:spPr>
        <p:txBody>
          <a:bodyPr/>
          <a:lstStyle>
            <a:lvl1pPr>
              <a:defRPr sz="280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 sz="240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180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180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180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dirty="0" smtClean="0"/>
              <a:t>Asıl metin stillerini düzenlemek için tıklatın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12.12.2017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5756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3600" b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800" cap="all" spc="20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12.12.2017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262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tr-TR" dirty="0" smtClean="0"/>
              <a:t>Asıl metin stillerini düzenlemek için tıklatın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12.12.2017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980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12.12.2017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9142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12.12.2017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89620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12.12.2017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9281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12.12.2017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23192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12.12.2017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650226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85204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197633"/>
            <a:ext cx="10058400" cy="467146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 dirty="0" smtClean="0"/>
              <a:t>Asıl metin stillerini düzenlemek için tıklatın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12.12.2017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097280" y="1138648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3786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4" r:id="rId1"/>
    <p:sldLayoutId id="2147483805" r:id="rId2"/>
    <p:sldLayoutId id="2147483806" r:id="rId3"/>
    <p:sldLayoutId id="2147483807" r:id="rId4"/>
    <p:sldLayoutId id="2147483808" r:id="rId5"/>
    <p:sldLayoutId id="2147483809" r:id="rId6"/>
    <p:sldLayoutId id="2147483810" r:id="rId7"/>
    <p:sldLayoutId id="2147483811" r:id="rId8"/>
    <p:sldLayoutId id="2147483812" r:id="rId9"/>
    <p:sldLayoutId id="2147483813" r:id="rId10"/>
    <p:sldLayoutId id="2147483814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600" kern="1200" spc="-50" baseline="0">
          <a:solidFill>
            <a:srgbClr val="204788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20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6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6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6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3600" dirty="0" smtClean="0"/>
              <a:t>Ofis Yazılımları – Kelime İşlem Programları </a:t>
            </a:r>
            <a:endParaRPr lang="tr-TR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BİT101 BİLGİ VE İLETİŞİM TEKNOLOJİLERİ</a:t>
            </a:r>
          </a:p>
          <a:p>
            <a:r>
              <a:rPr lang="tr-TR" dirty="0" smtClean="0"/>
              <a:t>ÖĞR.GÖR.DR. UFUK TANYERİ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9012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Microsoft Word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969264" y="4572000"/>
            <a:ext cx="10058400" cy="666158"/>
          </a:xfrm>
        </p:spPr>
        <p:txBody>
          <a:bodyPr>
            <a:normAutofit fontScale="92500" lnSpcReduction="20000"/>
          </a:bodyPr>
          <a:lstStyle/>
          <a:p>
            <a:r>
              <a:rPr lang="tr-TR" dirty="0" smtClean="0"/>
              <a:t>Postalar Menüsünden Adres Mektup Birleştirme, Zarf ve Etiket işlemleri yapılabilir.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/>
          <a:srcRect t="808" r="438" b="3788"/>
          <a:stretch/>
        </p:blipFill>
        <p:spPr>
          <a:xfrm>
            <a:off x="711517" y="1353311"/>
            <a:ext cx="10782491" cy="2926081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824047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Microsoft Word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80" y="3383279"/>
            <a:ext cx="10058400" cy="2485814"/>
          </a:xfrm>
        </p:spPr>
        <p:txBody>
          <a:bodyPr/>
          <a:lstStyle/>
          <a:p>
            <a:r>
              <a:rPr lang="tr-TR" dirty="0" smtClean="0"/>
              <a:t>Gözden geçir menüsüyle Yazım hataları, Akıllı arama, Çeviri, Dil ayarları yapılır. Ayrıca Açıklama, yorumlar, yapılan değişikliklerin izlenmesi ve bu değişikliklerin kabul ya da ret işlemleri yapılmaktadır.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9243" y="1339024"/>
            <a:ext cx="10820400" cy="1857375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145053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Microsoft Word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80" y="5048058"/>
            <a:ext cx="10058400" cy="821035"/>
          </a:xfrm>
        </p:spPr>
        <p:txBody>
          <a:bodyPr>
            <a:normAutofit fontScale="77500" lnSpcReduction="20000"/>
          </a:bodyPr>
          <a:lstStyle/>
          <a:p>
            <a:r>
              <a:rPr lang="tr-TR" dirty="0" smtClean="0"/>
              <a:t>Görünüm menüsünden Okuma </a:t>
            </a:r>
            <a:r>
              <a:rPr lang="tr-TR" dirty="0" err="1" smtClean="0"/>
              <a:t>modu</a:t>
            </a:r>
            <a:r>
              <a:rPr lang="tr-TR" dirty="0" smtClean="0"/>
              <a:t>, Sayfa düzeni, Web düzeni, </a:t>
            </a:r>
            <a:r>
              <a:rPr lang="tr-TR" dirty="0" err="1" smtClean="0"/>
              <a:t>Anahat</a:t>
            </a:r>
            <a:r>
              <a:rPr lang="tr-TR" dirty="0" smtClean="0"/>
              <a:t>, Taslak gibi görünüm türleri ile, Cetvel, Kılavuz Çizgileri, Gezinti Bölmesi gibi araçlar aktif edilebilir. Ayrıca Yakınlaştır açılır menüsü ile yukarıda görülen ayarlamalar yapılabilir, 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4251" y="1259942"/>
            <a:ext cx="8224457" cy="3680317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817865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Microsoft Word</a:t>
            </a:r>
            <a:endParaRPr lang="tr-TR" dirty="0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1062100" y="1335026"/>
            <a:ext cx="3758184" cy="1993391"/>
          </a:xfrm>
        </p:spPr>
        <p:txBody>
          <a:bodyPr/>
          <a:lstStyle/>
          <a:p>
            <a:r>
              <a:rPr lang="tr-TR" dirty="0"/>
              <a:t>Yeni Dosya Oluşturma</a:t>
            </a:r>
          </a:p>
          <a:p>
            <a:endParaRPr lang="tr-TR" dirty="0"/>
          </a:p>
        </p:txBody>
      </p:sp>
      <p:sp>
        <p:nvSpPr>
          <p:cNvPr id="8" name="object 18"/>
          <p:cNvSpPr txBox="1"/>
          <p:nvPr/>
        </p:nvSpPr>
        <p:spPr>
          <a:xfrm>
            <a:off x="1097280" y="2358921"/>
            <a:ext cx="3723004" cy="193899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Microsoft Word </a:t>
            </a:r>
            <a:r>
              <a:rPr lang="tr-TR" sz="1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uygulaması</a:t>
            </a:r>
            <a:r>
              <a:rPr sz="1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açıldıktan sonra</a:t>
            </a:r>
          </a:p>
          <a:p>
            <a:pPr marL="2984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tr-TR" sz="1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Boş Belge </a:t>
            </a:r>
            <a:r>
              <a:rPr sz="1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seçilir</a:t>
            </a:r>
            <a:r>
              <a:rPr lang="tr-TR" sz="1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984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tr-TR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Son kullanılan belgeler solda yer almaktadır.</a:t>
            </a:r>
          </a:p>
          <a:p>
            <a:pPr marL="2984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tr-TR" sz="1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Uygulama açıkken Dosya- Yeni Komutu verilir.</a:t>
            </a:r>
            <a:endParaRPr sz="1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Resim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74550" y="1246294"/>
            <a:ext cx="6281130" cy="4730076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109931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Microsoft Word</a:t>
            </a:r>
            <a:endParaRPr lang="tr-TR" dirty="0"/>
          </a:p>
        </p:txBody>
      </p:sp>
      <p:pic>
        <p:nvPicPr>
          <p:cNvPr id="12" name="İçerik Yer Tutucusu 11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87752" y="1268799"/>
            <a:ext cx="6574816" cy="4928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6366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Microsoft Word</a:t>
            </a:r>
            <a:endParaRPr lang="tr-TR" dirty="0"/>
          </a:p>
        </p:txBody>
      </p:sp>
      <p:pic>
        <p:nvPicPr>
          <p:cNvPr id="8" name="İçerik Yer Tutucusu 7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14484" y="1341622"/>
            <a:ext cx="10841111" cy="1229196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9" name="Dikdörtgen 8"/>
          <p:cNvSpPr/>
          <p:nvPr/>
        </p:nvSpPr>
        <p:spPr>
          <a:xfrm>
            <a:off x="1261872" y="2971122"/>
            <a:ext cx="954633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Sekmeler: </a:t>
            </a:r>
            <a:r>
              <a:rPr lang="tr-TR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Üst sırada </a:t>
            </a:r>
            <a:r>
              <a:rPr lang="tr-TR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Dosya, Giriş, Ekle, Sayfa Düzeni </a:t>
            </a:r>
            <a:r>
              <a:rPr lang="tr-TR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gibi ifadelerden oluşan 9 temel sekme vardır. Her biri bir etkinlik alanını temsil eder. </a:t>
            </a:r>
          </a:p>
          <a:p>
            <a:r>
              <a:rPr lang="tr-TR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Gruplar: </a:t>
            </a:r>
            <a:r>
              <a:rPr lang="tr-TR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Her sekmenin birbiriyle ilişkili ögelerini (simgelerini) bir arada gösteren birkaç grubu vardır. </a:t>
            </a:r>
          </a:p>
          <a:p>
            <a:r>
              <a:rPr lang="tr-TR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Komutlar: </a:t>
            </a:r>
            <a:r>
              <a:rPr lang="tr-TR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Yazıda değişiklik yapmak üzere geliştirilmiş ve bir simgeye bağlanmış ifadelerdir </a:t>
            </a:r>
          </a:p>
        </p:txBody>
      </p:sp>
    </p:spTree>
    <p:extLst>
      <p:ext uri="{BB962C8B-B14F-4D97-AF65-F5344CB8AC3E}">
        <p14:creationId xmlns:p14="http://schemas.microsoft.com/office/powerpoint/2010/main" val="61572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Microsoft Word</a:t>
            </a:r>
            <a:endParaRPr lang="tr-TR" dirty="0"/>
          </a:p>
        </p:txBody>
      </p:sp>
      <p:pic>
        <p:nvPicPr>
          <p:cNvPr id="2" name="İçerik Yer Tutucusu 1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940150" y="1243013"/>
            <a:ext cx="6676313" cy="4991100"/>
          </a:xfrm>
          <a:prstGeom prst="rect">
            <a:avLst/>
          </a:prstGeom>
        </p:spPr>
      </p:pic>
      <p:sp>
        <p:nvSpPr>
          <p:cNvPr id="3" name="Metin kutusu 2"/>
          <p:cNvSpPr txBox="1"/>
          <p:nvPr/>
        </p:nvSpPr>
        <p:spPr>
          <a:xfrm>
            <a:off x="1432898" y="3415397"/>
            <a:ext cx="26883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Metin biçimlendirme örnekleri</a:t>
            </a:r>
            <a:endParaRPr lang="tr-TR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9400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Microsoft Word</a:t>
            </a:r>
            <a:endParaRPr lang="tr-TR" dirty="0"/>
          </a:p>
        </p:txBody>
      </p:sp>
      <p:pic>
        <p:nvPicPr>
          <p:cNvPr id="2" name="İçerik Yer Tutucusu 1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97280" y="1424953"/>
            <a:ext cx="10058400" cy="3950563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3" name="Metin kutusu 2"/>
          <p:cNvSpPr txBox="1"/>
          <p:nvPr/>
        </p:nvSpPr>
        <p:spPr>
          <a:xfrm>
            <a:off x="1124985" y="5582531"/>
            <a:ext cx="103403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Ekle </a:t>
            </a:r>
            <a:r>
              <a:rPr lang="tr-TR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menüsünde </a:t>
            </a:r>
            <a:r>
              <a:rPr lang="tr-TR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Tablo, Resim, Şekil, Grafik, </a:t>
            </a:r>
            <a:r>
              <a:rPr lang="tr-TR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SmartArt</a:t>
            </a:r>
            <a:r>
              <a:rPr lang="tr-TR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Üstbilgi, Altbilgi, Metin Kutusu gibi nesneler eklenir.</a:t>
            </a:r>
            <a:endParaRPr lang="tr-TR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7640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Microsoft Word</a:t>
            </a:r>
            <a:endParaRPr lang="tr-TR" dirty="0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1097280" y="5376671"/>
            <a:ext cx="10058400" cy="858183"/>
          </a:xfrm>
        </p:spPr>
        <p:txBody>
          <a:bodyPr>
            <a:normAutofit/>
          </a:bodyPr>
          <a:lstStyle/>
          <a:p>
            <a:r>
              <a:rPr lang="tr-TR" sz="2400" dirty="0" smtClean="0"/>
              <a:t>Metni otomatik olarak biçimlendirmek için Tasarım menüsünden hazır ayarlar seçilebilir.</a:t>
            </a:r>
            <a:endParaRPr lang="tr-TR" sz="2400" dirty="0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6035" y="1237678"/>
            <a:ext cx="8314746" cy="4138993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263298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Microsoft Word</a:t>
            </a:r>
            <a:endParaRPr lang="tr-TR" dirty="0"/>
          </a:p>
        </p:txBody>
      </p:sp>
      <p:pic>
        <p:nvPicPr>
          <p:cNvPr id="2" name="İçerik Yer Tutucusu 1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1272"/>
          <a:stretch/>
        </p:blipFill>
        <p:spPr>
          <a:xfrm>
            <a:off x="3372609" y="1591056"/>
            <a:ext cx="7783071" cy="4259008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3" name="Metin kutusu 2"/>
          <p:cNvSpPr txBox="1"/>
          <p:nvPr/>
        </p:nvSpPr>
        <p:spPr>
          <a:xfrm>
            <a:off x="1097280" y="1591056"/>
            <a:ext cx="1943161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Sayfa Düzeninde</a:t>
            </a:r>
          </a:p>
          <a:p>
            <a:r>
              <a:rPr lang="tr-TR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Kenar Boşlukları</a:t>
            </a:r>
          </a:p>
          <a:p>
            <a:r>
              <a:rPr lang="tr-TR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Yönlendirme</a:t>
            </a:r>
          </a:p>
          <a:p>
            <a:r>
              <a:rPr lang="tr-TR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Boyut, </a:t>
            </a:r>
          </a:p>
          <a:p>
            <a:r>
              <a:rPr lang="tr-TR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Sütunlar,</a:t>
            </a:r>
          </a:p>
          <a:p>
            <a:r>
              <a:rPr lang="tr-TR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Kesmeler,</a:t>
            </a:r>
          </a:p>
          <a:p>
            <a:r>
              <a:rPr lang="tr-TR" sz="2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Girintile</a:t>
            </a:r>
            <a:r>
              <a:rPr lang="tr-TR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ve </a:t>
            </a:r>
          </a:p>
          <a:p>
            <a:r>
              <a:rPr lang="tr-TR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Aralık ayarları</a:t>
            </a:r>
          </a:p>
          <a:p>
            <a:r>
              <a:rPr lang="tr-TR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Yapılabilir.</a:t>
            </a:r>
            <a:endParaRPr lang="tr-TR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 rotWithShape="1">
          <a:blip r:embed="rId3"/>
          <a:srcRect l="1437"/>
          <a:stretch/>
        </p:blipFill>
        <p:spPr>
          <a:xfrm>
            <a:off x="8266176" y="1206913"/>
            <a:ext cx="2749692" cy="2513647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566875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Microsoft Word</a:t>
            </a:r>
            <a:endParaRPr lang="tr-TR" dirty="0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1021080" y="5376670"/>
            <a:ext cx="10335006" cy="858183"/>
          </a:xfrm>
        </p:spPr>
        <p:txBody>
          <a:bodyPr>
            <a:normAutofit fontScale="92500"/>
          </a:bodyPr>
          <a:lstStyle/>
          <a:p>
            <a:r>
              <a:rPr lang="tr-TR" dirty="0" smtClean="0"/>
              <a:t>Başvurular menüsünden, İçindekiler, Dipnot, </a:t>
            </a:r>
            <a:r>
              <a:rPr lang="tr-TR" dirty="0" err="1" smtClean="0"/>
              <a:t>Sonnot</a:t>
            </a:r>
            <a:r>
              <a:rPr lang="tr-TR" dirty="0" smtClean="0"/>
              <a:t>, Alıntı ve Kaynakları, Resim Yazısı, Şekiller Tablosu, Çapraz Başvurular ve Dizinler oluşturulabilir.</a:t>
            </a:r>
            <a:endParaRPr lang="tr-TR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5330" y="1397507"/>
            <a:ext cx="10782300" cy="373380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626672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Geçmişe bakış">
  <a:themeElements>
    <a:clrScheme name="Sıcak Mavi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9CC26709-368C-4D72-9060-94E5B3FF3CD6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1116</TotalTime>
  <Words>284</Words>
  <Application>Microsoft Office PowerPoint</Application>
  <PresentationFormat>Geniş ekran</PresentationFormat>
  <Paragraphs>38</Paragraphs>
  <Slides>12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6" baseType="lpstr">
      <vt:lpstr>Arial</vt:lpstr>
      <vt:lpstr>Calibri</vt:lpstr>
      <vt:lpstr>Times New Roman</vt:lpstr>
      <vt:lpstr>Geçmişe bakış</vt:lpstr>
      <vt:lpstr>Ofis Yazılımları – Kelime İşlem Programları </vt:lpstr>
      <vt:lpstr>Microsoft Word</vt:lpstr>
      <vt:lpstr>Microsoft Word</vt:lpstr>
      <vt:lpstr>Microsoft Word</vt:lpstr>
      <vt:lpstr>Microsoft Word</vt:lpstr>
      <vt:lpstr>Microsoft Word</vt:lpstr>
      <vt:lpstr>Microsoft Word</vt:lpstr>
      <vt:lpstr>Microsoft Word</vt:lpstr>
      <vt:lpstr>Microsoft Word</vt:lpstr>
      <vt:lpstr>Microsoft Word</vt:lpstr>
      <vt:lpstr>Microsoft Word</vt:lpstr>
      <vt:lpstr>Microsoft Word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HAFTA KONU</dc:title>
  <dc:creator>ufuk</dc:creator>
  <cp:lastModifiedBy>Ufuk.Tanyeri</cp:lastModifiedBy>
  <cp:revision>86</cp:revision>
  <dcterms:created xsi:type="dcterms:W3CDTF">2017-11-14T11:12:27Z</dcterms:created>
  <dcterms:modified xsi:type="dcterms:W3CDTF">2017-12-11T21:42:40Z</dcterms:modified>
</cp:coreProperties>
</file>