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0"/>
  </p:notesMasterIdLst>
  <p:sldIdLst>
    <p:sldId id="271" r:id="rId2"/>
    <p:sldId id="291" r:id="rId3"/>
    <p:sldId id="292" r:id="rId4"/>
    <p:sldId id="293" r:id="rId5"/>
    <p:sldId id="294" r:id="rId6"/>
    <p:sldId id="295" r:id="rId7"/>
    <p:sldId id="296" r:id="rId8"/>
    <p:sldId id="297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-1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B8D2D-ABD7-4A2E-A48A-48EE9336303D}" type="datetimeFigureOut">
              <a:rPr lang="tr-TR" smtClean="0"/>
              <a:pPr/>
              <a:t>7.12.17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87939-7771-4AEF-A0CD-691D93DB77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9266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5E0-26BA-421C-BCD2-099FB826AD83}" type="datetimeFigureOut">
              <a:rPr lang="tr-TR" smtClean="0"/>
              <a:pPr/>
              <a:t>7.12.17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3F58-764C-45D7-9AD8-96E3E66A23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5E0-26BA-421C-BCD2-099FB826AD83}" type="datetimeFigureOut">
              <a:rPr lang="tr-TR" smtClean="0"/>
              <a:pPr/>
              <a:t>7.12.17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3F58-764C-45D7-9AD8-96E3E66A23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5E0-26BA-421C-BCD2-099FB826AD83}" type="datetimeFigureOut">
              <a:rPr lang="tr-TR" smtClean="0"/>
              <a:pPr/>
              <a:t>7.12.17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3F58-764C-45D7-9AD8-96E3E66A23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5E0-26BA-421C-BCD2-099FB826AD83}" type="datetimeFigureOut">
              <a:rPr lang="tr-TR" smtClean="0"/>
              <a:pPr/>
              <a:t>7.12.17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3F58-764C-45D7-9AD8-96E3E66A23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5E0-26BA-421C-BCD2-099FB826AD83}" type="datetimeFigureOut">
              <a:rPr lang="tr-TR" smtClean="0"/>
              <a:pPr/>
              <a:t>7.12.17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3F58-764C-45D7-9AD8-96E3E66A23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5E0-26BA-421C-BCD2-099FB826AD83}" type="datetimeFigureOut">
              <a:rPr lang="tr-TR" smtClean="0"/>
              <a:pPr/>
              <a:t>7.12.17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3F58-764C-45D7-9AD8-96E3E66A23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5E0-26BA-421C-BCD2-099FB826AD83}" type="datetimeFigureOut">
              <a:rPr lang="tr-TR" smtClean="0"/>
              <a:pPr/>
              <a:t>7.12.17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3F58-764C-45D7-9AD8-96E3E66A23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5E0-26BA-421C-BCD2-099FB826AD83}" type="datetimeFigureOut">
              <a:rPr lang="tr-TR" smtClean="0"/>
              <a:pPr/>
              <a:t>7.12.17</a:t>
            </a:fld>
            <a:endParaRPr lang="tr-TR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33E3F58-764C-45D7-9AD8-96E3E66A23B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5E0-26BA-421C-BCD2-099FB826AD83}" type="datetimeFigureOut">
              <a:rPr lang="tr-TR" smtClean="0"/>
              <a:pPr/>
              <a:t>7.12.17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3F58-764C-45D7-9AD8-96E3E66A23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5E0-26BA-421C-BCD2-099FB826AD83}" type="datetimeFigureOut">
              <a:rPr lang="tr-TR" smtClean="0"/>
              <a:pPr/>
              <a:t>7.12.17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C33E3F58-764C-45D7-9AD8-96E3E66A23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EBD185E0-26BA-421C-BCD2-099FB826AD83}" type="datetimeFigureOut">
              <a:rPr lang="tr-TR" smtClean="0"/>
              <a:pPr/>
              <a:t>7.12.17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3F58-764C-45D7-9AD8-96E3E66A23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Serbest Form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Serbest Form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BD185E0-26BA-421C-BCD2-099FB826AD83}" type="datetimeFigureOut">
              <a:rPr lang="tr-TR" smtClean="0"/>
              <a:pPr/>
              <a:t>7.12.17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33E3F58-764C-45D7-9AD8-96E3E66A23B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59832" y="2996952"/>
            <a:ext cx="5091336" cy="706090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 smtClean="0"/>
              <a:t>İşletme Çeşitleri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3235951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 </a:t>
            </a:r>
            <a:r>
              <a:rPr lang="en-US" dirty="0" err="1" smtClean="0"/>
              <a:t>hafta</a:t>
            </a:r>
            <a:r>
              <a:rPr lang="en-US" dirty="0" smtClean="0"/>
              <a:t> </a:t>
            </a:r>
            <a:r>
              <a:rPr lang="en-US" dirty="0" err="1" smtClean="0"/>
              <a:t>neler</a:t>
            </a:r>
            <a:r>
              <a:rPr lang="en-US" dirty="0" smtClean="0"/>
              <a:t> </a:t>
            </a:r>
            <a:r>
              <a:rPr lang="en-US" dirty="0" err="1" smtClean="0"/>
              <a:t>öğreneceğiz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İşletmelerin</a:t>
            </a:r>
            <a:r>
              <a:rPr lang="en-US" dirty="0" smtClean="0"/>
              <a:t> </a:t>
            </a:r>
            <a:r>
              <a:rPr lang="en-US" dirty="0" err="1"/>
              <a:t>ç</a:t>
            </a:r>
            <a:r>
              <a:rPr lang="en-US" dirty="0" err="1" smtClean="0"/>
              <a:t>eşitli</a:t>
            </a:r>
            <a:r>
              <a:rPr lang="en-US" dirty="0" smtClean="0"/>
              <a:t> </a:t>
            </a:r>
            <a:r>
              <a:rPr lang="en-US" dirty="0" err="1" smtClean="0"/>
              <a:t>kriterlere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sınıflandırılması</a:t>
            </a:r>
            <a:endParaRPr lang="en-US" dirty="0" smtClean="0"/>
          </a:p>
          <a:p>
            <a:pPr lvl="1"/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 smtClean="0"/>
              <a:t> </a:t>
            </a:r>
            <a:r>
              <a:rPr lang="en-US" dirty="0" err="1" smtClean="0"/>
              <a:t>Bakımından</a:t>
            </a:r>
            <a:endParaRPr lang="en-US" dirty="0" smtClean="0"/>
          </a:p>
          <a:p>
            <a:pPr lvl="1"/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Konuları</a:t>
            </a:r>
            <a:r>
              <a:rPr lang="en-US" dirty="0" smtClean="0"/>
              <a:t> </a:t>
            </a:r>
            <a:r>
              <a:rPr lang="en-US" dirty="0" err="1" smtClean="0"/>
              <a:t>Bakımından</a:t>
            </a:r>
            <a:endParaRPr lang="en-US" dirty="0" smtClean="0"/>
          </a:p>
          <a:p>
            <a:pPr lvl="1"/>
            <a:r>
              <a:rPr lang="en-US" dirty="0" err="1" smtClean="0"/>
              <a:t>Sermaye</a:t>
            </a:r>
            <a:r>
              <a:rPr lang="en-US" dirty="0" smtClean="0"/>
              <a:t> </a:t>
            </a:r>
            <a:r>
              <a:rPr lang="en-US" dirty="0" err="1"/>
              <a:t>M</a:t>
            </a:r>
            <a:r>
              <a:rPr lang="en-US" dirty="0" err="1" smtClean="0"/>
              <a:t>ülkiyeti</a:t>
            </a:r>
            <a:r>
              <a:rPr lang="en-US" dirty="0" smtClean="0"/>
              <a:t> </a:t>
            </a:r>
            <a:r>
              <a:rPr lang="en-US" dirty="0" err="1"/>
              <a:t>B</a:t>
            </a:r>
            <a:r>
              <a:rPr lang="en-US" dirty="0" err="1" smtClean="0"/>
              <a:t>akımından</a:t>
            </a:r>
            <a:endParaRPr lang="en-US" dirty="0" smtClean="0"/>
          </a:p>
          <a:p>
            <a:pPr lvl="1"/>
            <a:r>
              <a:rPr lang="en-US" dirty="0" err="1" smtClean="0"/>
              <a:t>Hukuki</a:t>
            </a:r>
            <a:r>
              <a:rPr lang="en-US" dirty="0" smtClean="0"/>
              <a:t> </a:t>
            </a:r>
            <a:r>
              <a:rPr lang="en-US" dirty="0" err="1" smtClean="0"/>
              <a:t>Bakımdan</a:t>
            </a:r>
            <a:endParaRPr lang="en-US" dirty="0" smtClean="0"/>
          </a:p>
          <a:p>
            <a:pPr lvl="1"/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/>
              <a:t>F</a:t>
            </a:r>
            <a:r>
              <a:rPr lang="en-US" dirty="0" err="1" smtClean="0"/>
              <a:t>aaliyetleri</a:t>
            </a:r>
            <a:r>
              <a:rPr lang="en-US" dirty="0" smtClean="0"/>
              <a:t> </a:t>
            </a:r>
            <a:r>
              <a:rPr lang="en-US" dirty="0" err="1" smtClean="0"/>
              <a:t>Bakımından</a:t>
            </a:r>
            <a:endParaRPr lang="en-US" dirty="0" smtClean="0"/>
          </a:p>
          <a:p>
            <a:pPr lvl="1"/>
            <a:r>
              <a:rPr lang="en-US" dirty="0" err="1" smtClean="0"/>
              <a:t>İşletmeler</a:t>
            </a:r>
            <a:r>
              <a:rPr lang="en-US" dirty="0" smtClean="0"/>
              <a:t> </a:t>
            </a:r>
            <a:r>
              <a:rPr lang="en-US" dirty="0" err="1"/>
              <a:t>A</a:t>
            </a:r>
            <a:r>
              <a:rPr lang="en-US" dirty="0" err="1" smtClean="0"/>
              <a:t>rası</a:t>
            </a:r>
            <a:r>
              <a:rPr lang="en-US" dirty="0" smtClean="0"/>
              <a:t> </a:t>
            </a:r>
            <a:r>
              <a:rPr lang="en-US" dirty="0" err="1"/>
              <a:t>A</a:t>
            </a:r>
            <a:r>
              <a:rPr lang="en-US" dirty="0" err="1" smtClean="0"/>
              <a:t>nlaşmalar</a:t>
            </a:r>
            <a:r>
              <a:rPr lang="en-US" dirty="0" smtClean="0"/>
              <a:t> </a:t>
            </a:r>
            <a:r>
              <a:rPr lang="en-US" dirty="0" err="1" smtClean="0"/>
              <a:t>Bakımından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11103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İşletmelerin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 smtClean="0"/>
              <a:t> </a:t>
            </a:r>
            <a:r>
              <a:rPr lang="en-US" dirty="0" err="1" smtClean="0"/>
              <a:t>Bakımından</a:t>
            </a:r>
            <a:r>
              <a:rPr lang="en-US" dirty="0" smtClean="0"/>
              <a:t> </a:t>
            </a:r>
            <a:r>
              <a:rPr lang="en-US" dirty="0" err="1" smtClean="0"/>
              <a:t>Sınıflandırılması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Mal </a:t>
            </a:r>
            <a:r>
              <a:rPr lang="en-US" dirty="0" err="1" smtClean="0"/>
              <a:t>Üreten</a:t>
            </a:r>
            <a:r>
              <a:rPr lang="en-US" dirty="0" smtClean="0"/>
              <a:t> </a:t>
            </a:r>
            <a:r>
              <a:rPr lang="en-US" dirty="0" err="1" smtClean="0"/>
              <a:t>İşletmeler</a:t>
            </a:r>
            <a:endParaRPr lang="en-US" dirty="0" smtClean="0"/>
          </a:p>
          <a:p>
            <a:r>
              <a:rPr lang="en-US" dirty="0" err="1" smtClean="0"/>
              <a:t>Ticari</a:t>
            </a:r>
            <a:r>
              <a:rPr lang="en-US" dirty="0" smtClean="0"/>
              <a:t> </a:t>
            </a:r>
            <a:r>
              <a:rPr lang="en-US" dirty="0" err="1" smtClean="0"/>
              <a:t>İşletmeler</a:t>
            </a:r>
            <a:endParaRPr lang="en-US" dirty="0" smtClean="0"/>
          </a:p>
          <a:p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Üreten</a:t>
            </a:r>
            <a:r>
              <a:rPr lang="en-US" dirty="0" smtClean="0"/>
              <a:t> </a:t>
            </a:r>
            <a:r>
              <a:rPr lang="en-US" dirty="0" err="1" smtClean="0"/>
              <a:t>İşletmeler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25817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İşletmelerin</a:t>
            </a:r>
            <a:r>
              <a:rPr lang="en-US" dirty="0" smtClean="0"/>
              <a:t> </a:t>
            </a:r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Konuları</a:t>
            </a:r>
            <a:r>
              <a:rPr lang="en-US" dirty="0" smtClean="0"/>
              <a:t> </a:t>
            </a:r>
            <a:r>
              <a:rPr lang="en-US" dirty="0" err="1" smtClean="0"/>
              <a:t>Bakımından</a:t>
            </a:r>
            <a:r>
              <a:rPr lang="en-US" dirty="0" smtClean="0"/>
              <a:t> </a:t>
            </a:r>
            <a:r>
              <a:rPr lang="en-US" dirty="0" err="1" smtClean="0"/>
              <a:t>Sınıflandırılması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Tarım</a:t>
            </a:r>
            <a:endParaRPr lang="en-US" dirty="0" smtClean="0"/>
          </a:p>
          <a:p>
            <a:r>
              <a:rPr lang="en-US" dirty="0" err="1" smtClean="0"/>
              <a:t>Sanayi</a:t>
            </a:r>
            <a:endParaRPr lang="en-US" dirty="0" smtClean="0"/>
          </a:p>
          <a:p>
            <a:r>
              <a:rPr lang="en-US" dirty="0" err="1" smtClean="0"/>
              <a:t>İnşaat</a:t>
            </a:r>
            <a:endParaRPr lang="en-US" dirty="0" smtClean="0"/>
          </a:p>
          <a:p>
            <a:r>
              <a:rPr lang="en-US" dirty="0" err="1" smtClean="0"/>
              <a:t>Ticaret</a:t>
            </a:r>
            <a:endParaRPr lang="en-US" dirty="0" smtClean="0"/>
          </a:p>
          <a:p>
            <a:r>
              <a:rPr lang="en-US" dirty="0" err="1" smtClean="0"/>
              <a:t>Ulaştırma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Haberleşme</a:t>
            </a:r>
            <a:endParaRPr lang="en-US" dirty="0" smtClean="0"/>
          </a:p>
          <a:p>
            <a:r>
              <a:rPr lang="en-US" dirty="0" err="1" smtClean="0"/>
              <a:t>Finansal</a:t>
            </a:r>
            <a:r>
              <a:rPr lang="en-US" dirty="0" smtClean="0"/>
              <a:t> </a:t>
            </a:r>
            <a:r>
              <a:rPr lang="en-US" dirty="0" err="1" smtClean="0"/>
              <a:t>Kuruluşlar</a:t>
            </a:r>
            <a:endParaRPr lang="en-US" dirty="0" smtClean="0"/>
          </a:p>
          <a:p>
            <a:r>
              <a:rPr lang="en-US" dirty="0" err="1" smtClean="0"/>
              <a:t>Serbest</a:t>
            </a:r>
            <a:r>
              <a:rPr lang="en-US" dirty="0" smtClean="0"/>
              <a:t> </a:t>
            </a:r>
            <a:r>
              <a:rPr lang="en-US" dirty="0" err="1" smtClean="0"/>
              <a:t>Meslek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Hizmetler</a:t>
            </a:r>
            <a:endParaRPr lang="en-US" dirty="0" smtClean="0"/>
          </a:p>
          <a:p>
            <a:r>
              <a:rPr lang="en-US" dirty="0" err="1" smtClean="0"/>
              <a:t>Konut</a:t>
            </a:r>
            <a:r>
              <a:rPr lang="en-US" dirty="0" smtClean="0"/>
              <a:t> </a:t>
            </a:r>
            <a:r>
              <a:rPr lang="en-US" dirty="0" err="1" smtClean="0"/>
              <a:t>Geliri</a:t>
            </a:r>
            <a:r>
              <a:rPr lang="en-US" dirty="0" smtClean="0"/>
              <a:t> </a:t>
            </a:r>
            <a:r>
              <a:rPr lang="en-US" dirty="0" err="1" smtClean="0"/>
              <a:t>Sağlayan</a:t>
            </a:r>
            <a:r>
              <a:rPr lang="en-US" dirty="0" smtClean="0"/>
              <a:t> </a:t>
            </a:r>
            <a:r>
              <a:rPr lang="en-US" dirty="0" err="1" smtClean="0"/>
              <a:t>İşletmeler</a:t>
            </a:r>
            <a:endParaRPr lang="en-US" dirty="0" smtClean="0"/>
          </a:p>
          <a:p>
            <a:pPr marL="36576" indent="0" algn="ctr">
              <a:buNone/>
            </a:pPr>
            <a:r>
              <a:rPr lang="en-US" sz="4300" b="1" dirty="0" smtClean="0">
                <a:solidFill>
                  <a:srgbClr val="FF0000"/>
                </a:solidFill>
              </a:rPr>
              <a:t>NACE KODLARI</a:t>
            </a:r>
            <a:endParaRPr lang="en-US" sz="4300" b="1" dirty="0">
              <a:solidFill>
                <a:srgbClr val="FF0000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04711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İşletmelerin</a:t>
            </a:r>
            <a:r>
              <a:rPr lang="en-US" dirty="0" smtClean="0"/>
              <a:t> </a:t>
            </a:r>
            <a:r>
              <a:rPr lang="en-US" dirty="0" err="1" smtClean="0"/>
              <a:t>Sermaye</a:t>
            </a:r>
            <a:r>
              <a:rPr lang="en-US" dirty="0" smtClean="0"/>
              <a:t> </a:t>
            </a:r>
            <a:r>
              <a:rPr lang="en-US" dirty="0" err="1" smtClean="0"/>
              <a:t>Mülkiyeti</a:t>
            </a:r>
            <a:r>
              <a:rPr lang="en-US" dirty="0" smtClean="0"/>
              <a:t> </a:t>
            </a:r>
            <a:r>
              <a:rPr lang="en-US" dirty="0" err="1" smtClean="0"/>
              <a:t>Bakımından</a:t>
            </a:r>
            <a:r>
              <a:rPr lang="en-US" dirty="0" smtClean="0"/>
              <a:t> </a:t>
            </a:r>
            <a:r>
              <a:rPr lang="en-US" dirty="0" err="1" smtClean="0"/>
              <a:t>Sınıflandırılması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Sektör</a:t>
            </a:r>
            <a:r>
              <a:rPr lang="en-US" dirty="0" smtClean="0"/>
              <a:t> </a:t>
            </a:r>
            <a:r>
              <a:rPr lang="en-US" dirty="0" err="1" smtClean="0"/>
              <a:t>İşletmeler</a:t>
            </a:r>
            <a:endParaRPr lang="en-US" dirty="0" smtClean="0"/>
          </a:p>
          <a:p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Sektörü</a:t>
            </a:r>
            <a:r>
              <a:rPr lang="en-US" dirty="0" smtClean="0"/>
              <a:t> </a:t>
            </a:r>
            <a:r>
              <a:rPr lang="en-US" dirty="0" err="1" smtClean="0"/>
              <a:t>İşletmeler</a:t>
            </a:r>
            <a:r>
              <a:rPr lang="en-US" dirty="0" smtClean="0"/>
              <a:t> </a:t>
            </a:r>
            <a:endParaRPr lang="en-US" sz="4300" b="1" dirty="0">
              <a:solidFill>
                <a:srgbClr val="FF0000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6429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İşletmelerin</a:t>
            </a:r>
            <a:r>
              <a:rPr lang="en-US" dirty="0" smtClean="0"/>
              <a:t> </a:t>
            </a:r>
            <a:r>
              <a:rPr lang="en-US" dirty="0" err="1" smtClean="0"/>
              <a:t>Hukuki</a:t>
            </a:r>
            <a:r>
              <a:rPr lang="en-US" dirty="0" smtClean="0"/>
              <a:t> </a:t>
            </a:r>
            <a:r>
              <a:rPr lang="en-US" dirty="0" err="1" smtClean="0"/>
              <a:t>Bakımından</a:t>
            </a:r>
            <a:r>
              <a:rPr lang="en-US" dirty="0" smtClean="0"/>
              <a:t> </a:t>
            </a:r>
            <a:r>
              <a:rPr lang="en-US" dirty="0" err="1" smtClean="0"/>
              <a:t>Sınıflandırılması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sonraki</a:t>
            </a:r>
            <a:r>
              <a:rPr lang="en-US" dirty="0" smtClean="0"/>
              <a:t> </a:t>
            </a:r>
            <a:r>
              <a:rPr lang="en-US" dirty="0" err="1" smtClean="0"/>
              <a:t>haftaya</a:t>
            </a:r>
            <a:r>
              <a:rPr lang="mr-IN" dirty="0" smtClean="0"/>
              <a:t>…</a:t>
            </a:r>
            <a:r>
              <a:rPr lang="tr-TR" dirty="0" smtClean="0"/>
              <a:t>.</a:t>
            </a:r>
            <a:endParaRPr lang="en-US" sz="4300" b="1" dirty="0">
              <a:solidFill>
                <a:srgbClr val="FF0000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81315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İşletmelerin</a:t>
            </a:r>
            <a:r>
              <a:rPr lang="en-US" dirty="0" smtClean="0"/>
              <a:t>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Faaliyetleri</a:t>
            </a:r>
            <a:r>
              <a:rPr lang="en-US" dirty="0" smtClean="0"/>
              <a:t> </a:t>
            </a:r>
            <a:r>
              <a:rPr lang="en-US" dirty="0" err="1" smtClean="0"/>
              <a:t>Bakımından</a:t>
            </a:r>
            <a:r>
              <a:rPr lang="en-US" dirty="0" smtClean="0"/>
              <a:t> </a:t>
            </a:r>
            <a:r>
              <a:rPr lang="en-US" dirty="0" err="1" smtClean="0"/>
              <a:t>Sınıflandırılması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7467600" cy="4137323"/>
          </a:xfrm>
        </p:spPr>
        <p:txBody>
          <a:bodyPr>
            <a:normAutofit/>
          </a:bodyPr>
          <a:lstStyle/>
          <a:p>
            <a:r>
              <a:rPr lang="en-US" dirty="0" err="1" smtClean="0"/>
              <a:t>Çokuluslu</a:t>
            </a:r>
            <a:r>
              <a:rPr lang="en-US" dirty="0" smtClean="0"/>
              <a:t> </a:t>
            </a:r>
            <a:r>
              <a:rPr lang="en-US" dirty="0" err="1" smtClean="0"/>
              <a:t>İşletmeler</a:t>
            </a:r>
            <a:endParaRPr lang="en-US" dirty="0" smtClean="0"/>
          </a:p>
          <a:p>
            <a:r>
              <a:rPr lang="en-US" dirty="0" err="1" smtClean="0"/>
              <a:t>Küreselleşme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446774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İşletmeler</a:t>
            </a:r>
            <a:r>
              <a:rPr lang="en-US" dirty="0" smtClean="0"/>
              <a:t> </a:t>
            </a:r>
            <a:r>
              <a:rPr lang="en-US" dirty="0" err="1" smtClean="0"/>
              <a:t>Arası</a:t>
            </a:r>
            <a:r>
              <a:rPr lang="en-US" dirty="0" smtClean="0"/>
              <a:t> </a:t>
            </a:r>
            <a:r>
              <a:rPr lang="en-US" dirty="0" err="1" smtClean="0"/>
              <a:t>Anlaşmalar</a:t>
            </a:r>
            <a:r>
              <a:rPr lang="en-US" dirty="0" smtClean="0"/>
              <a:t> </a:t>
            </a:r>
            <a:r>
              <a:rPr lang="en-US" dirty="0" err="1" smtClean="0"/>
              <a:t>Bakımından</a:t>
            </a:r>
            <a:r>
              <a:rPr lang="en-US" dirty="0" smtClean="0"/>
              <a:t> </a:t>
            </a:r>
            <a:r>
              <a:rPr lang="en-US" dirty="0" err="1" smtClean="0"/>
              <a:t>Sınıflandırılması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7467600" cy="4137323"/>
          </a:xfrm>
        </p:spPr>
        <p:txBody>
          <a:bodyPr>
            <a:normAutofit/>
          </a:bodyPr>
          <a:lstStyle/>
          <a:p>
            <a:r>
              <a:rPr lang="en-US" dirty="0" err="1" smtClean="0"/>
              <a:t>Konsorsiyum</a:t>
            </a:r>
            <a:endParaRPr lang="en-US" dirty="0" smtClean="0"/>
          </a:p>
          <a:p>
            <a:r>
              <a:rPr lang="en-US" dirty="0" err="1" smtClean="0"/>
              <a:t>Karteller</a:t>
            </a:r>
            <a:endParaRPr lang="en-US" dirty="0" smtClean="0"/>
          </a:p>
          <a:p>
            <a:r>
              <a:rPr lang="en-US" dirty="0" err="1" smtClean="0"/>
              <a:t>Tröstler</a:t>
            </a:r>
            <a:endParaRPr lang="en-US" dirty="0" smtClean="0"/>
          </a:p>
          <a:p>
            <a:r>
              <a:rPr lang="en-US" dirty="0" err="1" smtClean="0"/>
              <a:t>Holdingler</a:t>
            </a:r>
            <a:endParaRPr lang="en-US" dirty="0" smtClean="0"/>
          </a:p>
          <a:p>
            <a:r>
              <a:rPr lang="en-US" dirty="0" smtClean="0"/>
              <a:t>Merger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Füzyon</a:t>
            </a:r>
            <a:endParaRPr lang="en-US" smtClean="0"/>
          </a:p>
          <a:p>
            <a:pPr marL="36576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80930378"/>
      </p:ext>
    </p:extLst>
  </p:cSld>
  <p:clrMapOvr>
    <a:masterClrMapping/>
  </p:clrMapOvr>
</p:sld>
</file>

<file path=ppt/theme/theme1.xml><?xml version="1.0" encoding="utf-8"?>
<a:theme xmlns:a="http://schemas.openxmlformats.org/drawingml/2006/main" name="Teknik">
  <a:themeElements>
    <a:clrScheme name="Teknik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knik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knik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Genesis.thmx</Template>
  <TotalTime>1047</TotalTime>
  <Words>107</Words>
  <Application>Microsoft Macintosh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Teknik</vt:lpstr>
      <vt:lpstr>İşletme Çeşitleri</vt:lpstr>
      <vt:lpstr>Bu hafta neler öğreneceğiz?</vt:lpstr>
      <vt:lpstr>İşletmelerin Ekonomik Yapı Bakımından Sınıflandırılması</vt:lpstr>
      <vt:lpstr>İşletmelerin Çalışma Konuları Bakımından Sınıflandırılması</vt:lpstr>
      <vt:lpstr>İşletmelerin Sermaye Mülkiyeti Bakımından Sınıflandırılması</vt:lpstr>
      <vt:lpstr>İşletmelerin Hukuki Bakımından Sınıflandırılması</vt:lpstr>
      <vt:lpstr>İşletmelerin Uluslararası Faaliyetleri Bakımından Sınıflandırılması</vt:lpstr>
      <vt:lpstr>İşletmeler Arası Anlaşmalar Bakımından Sınıflandırılması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asuspc</dc:creator>
  <cp:lastModifiedBy>Evin Miser</cp:lastModifiedBy>
  <cp:revision>98</cp:revision>
  <dcterms:created xsi:type="dcterms:W3CDTF">2014-03-10T07:58:34Z</dcterms:created>
  <dcterms:modified xsi:type="dcterms:W3CDTF">2017-12-07T12:25:16Z</dcterms:modified>
</cp:coreProperties>
</file>