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71B15F-BDB1-E74C-80AC-4B7C85630268}" type="doc">
      <dgm:prSet loTypeId="urn:microsoft.com/office/officeart/2005/8/layout/hierarchy1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4E8563-E36F-8743-A367-54DC4E5ABFC1}">
      <dgm:prSet phldrT="[Text]"/>
      <dgm:spPr/>
      <dgm:t>
        <a:bodyPr/>
        <a:lstStyle/>
        <a:p>
          <a:r>
            <a:rPr lang="en-US" dirty="0" smtClean="0"/>
            <a:t>KARASAL ORTAM </a:t>
          </a:r>
        </a:p>
        <a:p>
          <a:r>
            <a:rPr lang="en-US" dirty="0" smtClean="0"/>
            <a:t>ÖZELLİKLERİ</a:t>
          </a:r>
          <a:endParaRPr lang="en-US" dirty="0"/>
        </a:p>
      </dgm:t>
    </dgm:pt>
    <dgm:pt modelId="{AFCC78F2-54BB-404D-A72E-742A8F1ACC53}" type="parTrans" cxnId="{CD6F72E8-D51D-9146-8A6F-D92E0FD975A2}">
      <dgm:prSet/>
      <dgm:spPr/>
      <dgm:t>
        <a:bodyPr/>
        <a:lstStyle/>
        <a:p>
          <a:endParaRPr lang="en-US"/>
        </a:p>
      </dgm:t>
    </dgm:pt>
    <dgm:pt modelId="{F9D2B9AC-00F8-334F-8C93-671E5A02D406}" type="sibTrans" cxnId="{CD6F72E8-D51D-9146-8A6F-D92E0FD975A2}">
      <dgm:prSet/>
      <dgm:spPr/>
      <dgm:t>
        <a:bodyPr/>
        <a:lstStyle/>
        <a:p>
          <a:endParaRPr lang="en-US"/>
        </a:p>
      </dgm:t>
    </dgm:pt>
    <dgm:pt modelId="{F1CC0A38-D753-0943-A5A5-C519D31F29AB}">
      <dgm:prSet phldrT="[Text]"/>
      <dgm:spPr/>
      <dgm:t>
        <a:bodyPr/>
        <a:lstStyle/>
        <a:p>
          <a:r>
            <a:rPr lang="en-US" dirty="0" smtClean="0"/>
            <a:t>ABİYOTİK</a:t>
          </a:r>
          <a:endParaRPr lang="en-US" dirty="0"/>
        </a:p>
      </dgm:t>
    </dgm:pt>
    <dgm:pt modelId="{26E82567-A4C7-1948-9F6C-1366DEC473BC}" type="parTrans" cxnId="{EDCA2702-717C-4545-A3B5-32155F2F5A2A}">
      <dgm:prSet/>
      <dgm:spPr/>
      <dgm:t>
        <a:bodyPr/>
        <a:lstStyle/>
        <a:p>
          <a:endParaRPr lang="en-US"/>
        </a:p>
      </dgm:t>
    </dgm:pt>
    <dgm:pt modelId="{343F95AF-B773-5743-B8D0-485F6C80404D}" type="sibTrans" cxnId="{EDCA2702-717C-4545-A3B5-32155F2F5A2A}">
      <dgm:prSet/>
      <dgm:spPr/>
      <dgm:t>
        <a:bodyPr/>
        <a:lstStyle/>
        <a:p>
          <a:endParaRPr lang="en-US"/>
        </a:p>
      </dgm:t>
    </dgm:pt>
    <dgm:pt modelId="{42E431D6-0218-1247-A01D-FA219ADBC45B}">
      <dgm:prSet phldrT="[Text]" custT="1"/>
      <dgm:spPr/>
      <dgm:t>
        <a:bodyPr/>
        <a:lstStyle/>
        <a:p>
          <a:r>
            <a:rPr lang="en-US" sz="2400" dirty="0" smtClean="0"/>
            <a:t>İKLİM / IŞIK, SICAKLIK / SU, RÜZGAR /ATMOSFER BASINCI/ TOPRAK</a:t>
          </a:r>
        </a:p>
        <a:p>
          <a:endParaRPr lang="en-US" sz="1800" dirty="0"/>
        </a:p>
      </dgm:t>
    </dgm:pt>
    <dgm:pt modelId="{EAA15FD8-1C1F-D546-B7F6-CC4E2DF7D00F}" type="parTrans" cxnId="{C2B83C46-72EB-7F43-A9F9-E5955ADA265A}">
      <dgm:prSet/>
      <dgm:spPr/>
      <dgm:t>
        <a:bodyPr/>
        <a:lstStyle/>
        <a:p>
          <a:endParaRPr lang="en-US"/>
        </a:p>
      </dgm:t>
    </dgm:pt>
    <dgm:pt modelId="{465DEAC8-D75E-4E4D-B5EA-C7780AFC1C40}" type="sibTrans" cxnId="{C2B83C46-72EB-7F43-A9F9-E5955ADA265A}">
      <dgm:prSet/>
      <dgm:spPr/>
      <dgm:t>
        <a:bodyPr/>
        <a:lstStyle/>
        <a:p>
          <a:endParaRPr lang="en-US"/>
        </a:p>
      </dgm:t>
    </dgm:pt>
    <dgm:pt modelId="{12E1E17F-05F2-AB44-81B4-6C84A10534A1}">
      <dgm:prSet phldrT="[Text]"/>
      <dgm:spPr/>
      <dgm:t>
        <a:bodyPr/>
        <a:lstStyle/>
        <a:p>
          <a:r>
            <a:rPr lang="en-US" dirty="0" smtClean="0"/>
            <a:t>BİYOTİK</a:t>
          </a:r>
          <a:endParaRPr lang="en-US" dirty="0"/>
        </a:p>
      </dgm:t>
    </dgm:pt>
    <dgm:pt modelId="{A4CA7A65-405D-A940-A15F-CC219351C58F}" type="parTrans" cxnId="{235638A3-FEAD-E04D-AAA1-E4ADC49FB77D}">
      <dgm:prSet/>
      <dgm:spPr/>
      <dgm:t>
        <a:bodyPr/>
        <a:lstStyle/>
        <a:p>
          <a:endParaRPr lang="en-US"/>
        </a:p>
      </dgm:t>
    </dgm:pt>
    <dgm:pt modelId="{F7BA73C1-1A76-4845-93C0-B52D40403DD5}" type="sibTrans" cxnId="{235638A3-FEAD-E04D-AAA1-E4ADC49FB77D}">
      <dgm:prSet/>
      <dgm:spPr/>
      <dgm:t>
        <a:bodyPr/>
        <a:lstStyle/>
        <a:p>
          <a:endParaRPr lang="en-US"/>
        </a:p>
      </dgm:t>
    </dgm:pt>
    <dgm:pt modelId="{358C48AF-8B9A-D640-9976-687000060EFA}">
      <dgm:prSet phldrT="[Text]"/>
      <dgm:spPr/>
      <dgm:t>
        <a:bodyPr/>
        <a:lstStyle/>
        <a:p>
          <a:r>
            <a:rPr lang="en-US" dirty="0" smtClean="0"/>
            <a:t>ÜRETİCİLER, TÜKETİCİLER,</a:t>
          </a:r>
        </a:p>
        <a:p>
          <a:r>
            <a:rPr lang="en-US" dirty="0" smtClean="0"/>
            <a:t>AYRIŞTIRICILAR</a:t>
          </a:r>
          <a:endParaRPr lang="en-US" dirty="0"/>
        </a:p>
      </dgm:t>
    </dgm:pt>
    <dgm:pt modelId="{B833D847-C6B1-8D47-9E74-1A5C20D41137}" type="parTrans" cxnId="{A3273B92-ED71-1248-B9CA-47F0C11A8254}">
      <dgm:prSet/>
      <dgm:spPr/>
      <dgm:t>
        <a:bodyPr/>
        <a:lstStyle/>
        <a:p>
          <a:endParaRPr lang="en-US"/>
        </a:p>
      </dgm:t>
    </dgm:pt>
    <dgm:pt modelId="{ED92C17A-23A1-644C-859A-1DDDCB668E7E}" type="sibTrans" cxnId="{A3273B92-ED71-1248-B9CA-47F0C11A8254}">
      <dgm:prSet/>
      <dgm:spPr/>
      <dgm:t>
        <a:bodyPr/>
        <a:lstStyle/>
        <a:p>
          <a:endParaRPr lang="en-US"/>
        </a:p>
      </dgm:t>
    </dgm:pt>
    <dgm:pt modelId="{CC54BF73-E29B-8846-9FF5-FE349464C019}" type="pres">
      <dgm:prSet presAssocID="{A171B15F-BDB1-E74C-80AC-4B7C8563026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BC2EA21-5A46-0348-BC9A-00A217DE85A0}" type="pres">
      <dgm:prSet presAssocID="{A04E8563-E36F-8743-A367-54DC4E5ABFC1}" presName="hierRoot1" presStyleCnt="0"/>
      <dgm:spPr/>
    </dgm:pt>
    <dgm:pt modelId="{584EB563-6884-424B-9F6A-7CCEA5A45973}" type="pres">
      <dgm:prSet presAssocID="{A04E8563-E36F-8743-A367-54DC4E5ABFC1}" presName="composite" presStyleCnt="0"/>
      <dgm:spPr/>
    </dgm:pt>
    <dgm:pt modelId="{3386D0C8-8FE4-FC47-879F-73DD631B34F7}" type="pres">
      <dgm:prSet presAssocID="{A04E8563-E36F-8743-A367-54DC4E5ABFC1}" presName="background" presStyleLbl="node0" presStyleIdx="0" presStyleCnt="1"/>
      <dgm:spPr/>
    </dgm:pt>
    <dgm:pt modelId="{2D5B4281-5153-B44F-BDC4-58A3B3EEEC76}" type="pres">
      <dgm:prSet presAssocID="{A04E8563-E36F-8743-A367-54DC4E5ABFC1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2D1A17-3C1F-9343-BF23-2A2662A98416}" type="pres">
      <dgm:prSet presAssocID="{A04E8563-E36F-8743-A367-54DC4E5ABFC1}" presName="hierChild2" presStyleCnt="0"/>
      <dgm:spPr/>
    </dgm:pt>
    <dgm:pt modelId="{790166DA-349B-3049-9F6B-3244460776CF}" type="pres">
      <dgm:prSet presAssocID="{26E82567-A4C7-1948-9F6C-1366DEC473B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935BB850-EF19-5D4F-ACFE-E2EA3AC91721}" type="pres">
      <dgm:prSet presAssocID="{F1CC0A38-D753-0943-A5A5-C519D31F29AB}" presName="hierRoot2" presStyleCnt="0"/>
      <dgm:spPr/>
    </dgm:pt>
    <dgm:pt modelId="{838F53D8-B40D-2047-B888-08BF8E739FC5}" type="pres">
      <dgm:prSet presAssocID="{F1CC0A38-D753-0943-A5A5-C519D31F29AB}" presName="composite2" presStyleCnt="0"/>
      <dgm:spPr/>
    </dgm:pt>
    <dgm:pt modelId="{A0B77E71-B998-BF42-BF5F-FB21FC8364AA}" type="pres">
      <dgm:prSet presAssocID="{F1CC0A38-D753-0943-A5A5-C519D31F29AB}" presName="background2" presStyleLbl="node2" presStyleIdx="0" presStyleCnt="2"/>
      <dgm:spPr/>
    </dgm:pt>
    <dgm:pt modelId="{E0FDD414-7176-F140-B411-81A4FE15E65B}" type="pres">
      <dgm:prSet presAssocID="{F1CC0A38-D753-0943-A5A5-C519D31F29A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CDDDB6-A67E-A841-9535-3E7B324587CA}" type="pres">
      <dgm:prSet presAssocID="{F1CC0A38-D753-0943-A5A5-C519D31F29AB}" presName="hierChild3" presStyleCnt="0"/>
      <dgm:spPr/>
    </dgm:pt>
    <dgm:pt modelId="{76F7F4D5-0571-AF40-8D46-C7AD5AADD2DA}" type="pres">
      <dgm:prSet presAssocID="{EAA15FD8-1C1F-D546-B7F6-CC4E2DF7D00F}" presName="Name17" presStyleLbl="parChTrans1D3" presStyleIdx="0" presStyleCnt="2"/>
      <dgm:spPr/>
      <dgm:t>
        <a:bodyPr/>
        <a:lstStyle/>
        <a:p>
          <a:endParaRPr lang="en-US"/>
        </a:p>
      </dgm:t>
    </dgm:pt>
    <dgm:pt modelId="{BB05534A-8A11-C642-9C0F-1D03DC8374AC}" type="pres">
      <dgm:prSet presAssocID="{42E431D6-0218-1247-A01D-FA219ADBC45B}" presName="hierRoot3" presStyleCnt="0"/>
      <dgm:spPr/>
    </dgm:pt>
    <dgm:pt modelId="{65370755-A795-8141-97B2-79D8EAFF608C}" type="pres">
      <dgm:prSet presAssocID="{42E431D6-0218-1247-A01D-FA219ADBC45B}" presName="composite3" presStyleCnt="0"/>
      <dgm:spPr/>
    </dgm:pt>
    <dgm:pt modelId="{08838DBB-3E98-1E4F-924B-5D1E9DE49A4D}" type="pres">
      <dgm:prSet presAssocID="{42E431D6-0218-1247-A01D-FA219ADBC45B}" presName="background3" presStyleLbl="node3" presStyleIdx="0" presStyleCnt="2"/>
      <dgm:spPr/>
    </dgm:pt>
    <dgm:pt modelId="{38A89C35-7DF1-4844-8801-B875F823F0A7}" type="pres">
      <dgm:prSet presAssocID="{42E431D6-0218-1247-A01D-FA219ADBC45B}" presName="text3" presStyleLbl="fgAcc3" presStyleIdx="0" presStyleCnt="2" custScaleX="124172" custScaleY="1204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55BBB0-B332-0C42-B199-494BAC3FF5CF}" type="pres">
      <dgm:prSet presAssocID="{42E431D6-0218-1247-A01D-FA219ADBC45B}" presName="hierChild4" presStyleCnt="0"/>
      <dgm:spPr/>
    </dgm:pt>
    <dgm:pt modelId="{BF0805D9-BB9D-D54E-BFBA-454D5EF16BDD}" type="pres">
      <dgm:prSet presAssocID="{A4CA7A65-405D-A940-A15F-CC219351C58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1F7639CA-6CEB-5142-8288-31823AED5797}" type="pres">
      <dgm:prSet presAssocID="{12E1E17F-05F2-AB44-81B4-6C84A10534A1}" presName="hierRoot2" presStyleCnt="0"/>
      <dgm:spPr/>
    </dgm:pt>
    <dgm:pt modelId="{F69544B0-25AC-4848-B4B4-7DF36FD152AC}" type="pres">
      <dgm:prSet presAssocID="{12E1E17F-05F2-AB44-81B4-6C84A10534A1}" presName="composite2" presStyleCnt="0"/>
      <dgm:spPr/>
    </dgm:pt>
    <dgm:pt modelId="{C56B44E9-CDC1-644A-9B64-BF3F7E209882}" type="pres">
      <dgm:prSet presAssocID="{12E1E17F-05F2-AB44-81B4-6C84A10534A1}" presName="background2" presStyleLbl="node2" presStyleIdx="1" presStyleCnt="2"/>
      <dgm:spPr/>
    </dgm:pt>
    <dgm:pt modelId="{1136ECD7-88EB-9747-B728-DCC7317BE4B6}" type="pres">
      <dgm:prSet presAssocID="{12E1E17F-05F2-AB44-81B4-6C84A10534A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739358-D443-304B-BF76-15195CE6D4FA}" type="pres">
      <dgm:prSet presAssocID="{12E1E17F-05F2-AB44-81B4-6C84A10534A1}" presName="hierChild3" presStyleCnt="0"/>
      <dgm:spPr/>
    </dgm:pt>
    <dgm:pt modelId="{E7A5E166-525A-5046-83E8-084DCB7C79CA}" type="pres">
      <dgm:prSet presAssocID="{B833D847-C6B1-8D47-9E74-1A5C20D41137}" presName="Name17" presStyleLbl="parChTrans1D3" presStyleIdx="1" presStyleCnt="2"/>
      <dgm:spPr/>
      <dgm:t>
        <a:bodyPr/>
        <a:lstStyle/>
        <a:p>
          <a:endParaRPr lang="en-US"/>
        </a:p>
      </dgm:t>
    </dgm:pt>
    <dgm:pt modelId="{F15DE4D7-50E0-2146-9E38-E16A17250785}" type="pres">
      <dgm:prSet presAssocID="{358C48AF-8B9A-D640-9976-687000060EFA}" presName="hierRoot3" presStyleCnt="0"/>
      <dgm:spPr/>
    </dgm:pt>
    <dgm:pt modelId="{40F9DE68-2DB5-7345-A412-42AA74AE2C1B}" type="pres">
      <dgm:prSet presAssocID="{358C48AF-8B9A-D640-9976-687000060EFA}" presName="composite3" presStyleCnt="0"/>
      <dgm:spPr/>
    </dgm:pt>
    <dgm:pt modelId="{B9089393-34A0-474A-AD29-D736E829B74A}" type="pres">
      <dgm:prSet presAssocID="{358C48AF-8B9A-D640-9976-687000060EFA}" presName="background3" presStyleLbl="node3" presStyleIdx="1" presStyleCnt="2"/>
      <dgm:spPr/>
    </dgm:pt>
    <dgm:pt modelId="{42FAB4B4-5A86-0E4F-9209-4C487E3AA140}" type="pres">
      <dgm:prSet presAssocID="{358C48AF-8B9A-D640-9976-687000060EFA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6A7D1A-044B-F947-891B-DB3FFDFDCE7F}" type="pres">
      <dgm:prSet presAssocID="{358C48AF-8B9A-D640-9976-687000060EFA}" presName="hierChild4" presStyleCnt="0"/>
      <dgm:spPr/>
    </dgm:pt>
  </dgm:ptLst>
  <dgm:cxnLst>
    <dgm:cxn modelId="{22DE6F75-2F54-4BC2-92E2-F470DCD1A8C6}" type="presOf" srcId="{12E1E17F-05F2-AB44-81B4-6C84A10534A1}" destId="{1136ECD7-88EB-9747-B728-DCC7317BE4B6}" srcOrd="0" destOrd="0" presId="urn:microsoft.com/office/officeart/2005/8/layout/hierarchy1"/>
    <dgm:cxn modelId="{2D013A0B-998F-4496-B509-DAEA913798C5}" type="presOf" srcId="{B833D847-C6B1-8D47-9E74-1A5C20D41137}" destId="{E7A5E166-525A-5046-83E8-084DCB7C79CA}" srcOrd="0" destOrd="0" presId="urn:microsoft.com/office/officeart/2005/8/layout/hierarchy1"/>
    <dgm:cxn modelId="{6A6002E8-E172-4393-A873-08A18B73915B}" type="presOf" srcId="{A4CA7A65-405D-A940-A15F-CC219351C58F}" destId="{BF0805D9-BB9D-D54E-BFBA-454D5EF16BDD}" srcOrd="0" destOrd="0" presId="urn:microsoft.com/office/officeart/2005/8/layout/hierarchy1"/>
    <dgm:cxn modelId="{F8DD5DD1-82EC-402E-B40A-60AED959F5D4}" type="presOf" srcId="{42E431D6-0218-1247-A01D-FA219ADBC45B}" destId="{38A89C35-7DF1-4844-8801-B875F823F0A7}" srcOrd="0" destOrd="0" presId="urn:microsoft.com/office/officeart/2005/8/layout/hierarchy1"/>
    <dgm:cxn modelId="{B8046381-CBC3-4A35-9385-27424182B14A}" type="presOf" srcId="{A04E8563-E36F-8743-A367-54DC4E5ABFC1}" destId="{2D5B4281-5153-B44F-BDC4-58A3B3EEEC76}" srcOrd="0" destOrd="0" presId="urn:microsoft.com/office/officeart/2005/8/layout/hierarchy1"/>
    <dgm:cxn modelId="{016E727C-6960-4ADE-9380-CA010FEE669A}" type="presOf" srcId="{358C48AF-8B9A-D640-9976-687000060EFA}" destId="{42FAB4B4-5A86-0E4F-9209-4C487E3AA140}" srcOrd="0" destOrd="0" presId="urn:microsoft.com/office/officeart/2005/8/layout/hierarchy1"/>
    <dgm:cxn modelId="{576625FD-2536-4EBC-8AB4-77070F85D1AC}" type="presOf" srcId="{F1CC0A38-D753-0943-A5A5-C519D31F29AB}" destId="{E0FDD414-7176-F140-B411-81A4FE15E65B}" srcOrd="0" destOrd="0" presId="urn:microsoft.com/office/officeart/2005/8/layout/hierarchy1"/>
    <dgm:cxn modelId="{235638A3-FEAD-E04D-AAA1-E4ADC49FB77D}" srcId="{A04E8563-E36F-8743-A367-54DC4E5ABFC1}" destId="{12E1E17F-05F2-AB44-81B4-6C84A10534A1}" srcOrd="1" destOrd="0" parTransId="{A4CA7A65-405D-A940-A15F-CC219351C58F}" sibTransId="{F7BA73C1-1A76-4845-93C0-B52D40403DD5}"/>
    <dgm:cxn modelId="{CD6F72E8-D51D-9146-8A6F-D92E0FD975A2}" srcId="{A171B15F-BDB1-E74C-80AC-4B7C85630268}" destId="{A04E8563-E36F-8743-A367-54DC4E5ABFC1}" srcOrd="0" destOrd="0" parTransId="{AFCC78F2-54BB-404D-A72E-742A8F1ACC53}" sibTransId="{F9D2B9AC-00F8-334F-8C93-671E5A02D406}"/>
    <dgm:cxn modelId="{CD8A451C-8572-4752-A5AF-9A4024A71352}" type="presOf" srcId="{EAA15FD8-1C1F-D546-B7F6-CC4E2DF7D00F}" destId="{76F7F4D5-0571-AF40-8D46-C7AD5AADD2DA}" srcOrd="0" destOrd="0" presId="urn:microsoft.com/office/officeart/2005/8/layout/hierarchy1"/>
    <dgm:cxn modelId="{07D1AAD6-E363-4CD2-9DBD-BF0AF5209723}" type="presOf" srcId="{A171B15F-BDB1-E74C-80AC-4B7C85630268}" destId="{CC54BF73-E29B-8846-9FF5-FE349464C019}" srcOrd="0" destOrd="0" presId="urn:microsoft.com/office/officeart/2005/8/layout/hierarchy1"/>
    <dgm:cxn modelId="{C2B83C46-72EB-7F43-A9F9-E5955ADA265A}" srcId="{F1CC0A38-D753-0943-A5A5-C519D31F29AB}" destId="{42E431D6-0218-1247-A01D-FA219ADBC45B}" srcOrd="0" destOrd="0" parTransId="{EAA15FD8-1C1F-D546-B7F6-CC4E2DF7D00F}" sibTransId="{465DEAC8-D75E-4E4D-B5EA-C7780AFC1C40}"/>
    <dgm:cxn modelId="{A3273B92-ED71-1248-B9CA-47F0C11A8254}" srcId="{12E1E17F-05F2-AB44-81B4-6C84A10534A1}" destId="{358C48AF-8B9A-D640-9976-687000060EFA}" srcOrd="0" destOrd="0" parTransId="{B833D847-C6B1-8D47-9E74-1A5C20D41137}" sibTransId="{ED92C17A-23A1-644C-859A-1DDDCB668E7E}"/>
    <dgm:cxn modelId="{EDCA2702-717C-4545-A3B5-32155F2F5A2A}" srcId="{A04E8563-E36F-8743-A367-54DC4E5ABFC1}" destId="{F1CC0A38-D753-0943-A5A5-C519D31F29AB}" srcOrd="0" destOrd="0" parTransId="{26E82567-A4C7-1948-9F6C-1366DEC473BC}" sibTransId="{343F95AF-B773-5743-B8D0-485F6C80404D}"/>
    <dgm:cxn modelId="{CE3C9C26-2806-4E9E-9728-92B802D94DA9}" type="presOf" srcId="{26E82567-A4C7-1948-9F6C-1366DEC473BC}" destId="{790166DA-349B-3049-9F6B-3244460776CF}" srcOrd="0" destOrd="0" presId="urn:microsoft.com/office/officeart/2005/8/layout/hierarchy1"/>
    <dgm:cxn modelId="{5CE31546-8F6C-4FC2-B605-24E777D2CB0A}" type="presParOf" srcId="{CC54BF73-E29B-8846-9FF5-FE349464C019}" destId="{0BC2EA21-5A46-0348-BC9A-00A217DE85A0}" srcOrd="0" destOrd="0" presId="urn:microsoft.com/office/officeart/2005/8/layout/hierarchy1"/>
    <dgm:cxn modelId="{CE517205-4893-4B5E-B344-30A5A161DACC}" type="presParOf" srcId="{0BC2EA21-5A46-0348-BC9A-00A217DE85A0}" destId="{584EB563-6884-424B-9F6A-7CCEA5A45973}" srcOrd="0" destOrd="0" presId="urn:microsoft.com/office/officeart/2005/8/layout/hierarchy1"/>
    <dgm:cxn modelId="{D260A734-DED9-4E28-93EA-CB31BCD2EE6F}" type="presParOf" srcId="{584EB563-6884-424B-9F6A-7CCEA5A45973}" destId="{3386D0C8-8FE4-FC47-879F-73DD631B34F7}" srcOrd="0" destOrd="0" presId="urn:microsoft.com/office/officeart/2005/8/layout/hierarchy1"/>
    <dgm:cxn modelId="{CC0452E2-58AA-4CEF-AC12-B44FC8BD807D}" type="presParOf" srcId="{584EB563-6884-424B-9F6A-7CCEA5A45973}" destId="{2D5B4281-5153-B44F-BDC4-58A3B3EEEC76}" srcOrd="1" destOrd="0" presId="urn:microsoft.com/office/officeart/2005/8/layout/hierarchy1"/>
    <dgm:cxn modelId="{37E27082-0B6E-4E78-AA45-548229DDBDAF}" type="presParOf" srcId="{0BC2EA21-5A46-0348-BC9A-00A217DE85A0}" destId="{252D1A17-3C1F-9343-BF23-2A2662A98416}" srcOrd="1" destOrd="0" presId="urn:microsoft.com/office/officeart/2005/8/layout/hierarchy1"/>
    <dgm:cxn modelId="{1278AE0E-5654-41E2-9624-6545AD54A8E8}" type="presParOf" srcId="{252D1A17-3C1F-9343-BF23-2A2662A98416}" destId="{790166DA-349B-3049-9F6B-3244460776CF}" srcOrd="0" destOrd="0" presId="urn:microsoft.com/office/officeart/2005/8/layout/hierarchy1"/>
    <dgm:cxn modelId="{58809A48-820A-4C39-BE72-C95B235377CC}" type="presParOf" srcId="{252D1A17-3C1F-9343-BF23-2A2662A98416}" destId="{935BB850-EF19-5D4F-ACFE-E2EA3AC91721}" srcOrd="1" destOrd="0" presId="urn:microsoft.com/office/officeart/2005/8/layout/hierarchy1"/>
    <dgm:cxn modelId="{0938ECEB-C422-4EF7-B26F-E16BBAE8206F}" type="presParOf" srcId="{935BB850-EF19-5D4F-ACFE-E2EA3AC91721}" destId="{838F53D8-B40D-2047-B888-08BF8E739FC5}" srcOrd="0" destOrd="0" presId="urn:microsoft.com/office/officeart/2005/8/layout/hierarchy1"/>
    <dgm:cxn modelId="{E5AC7C9A-FBB7-49F9-A8D3-C497453593CE}" type="presParOf" srcId="{838F53D8-B40D-2047-B888-08BF8E739FC5}" destId="{A0B77E71-B998-BF42-BF5F-FB21FC8364AA}" srcOrd="0" destOrd="0" presId="urn:microsoft.com/office/officeart/2005/8/layout/hierarchy1"/>
    <dgm:cxn modelId="{2790AA1C-E601-4566-9CEB-2F557B4324F1}" type="presParOf" srcId="{838F53D8-B40D-2047-B888-08BF8E739FC5}" destId="{E0FDD414-7176-F140-B411-81A4FE15E65B}" srcOrd="1" destOrd="0" presId="urn:microsoft.com/office/officeart/2005/8/layout/hierarchy1"/>
    <dgm:cxn modelId="{B24DFFB0-F837-434F-8D9C-ABAC2558FC31}" type="presParOf" srcId="{935BB850-EF19-5D4F-ACFE-E2EA3AC91721}" destId="{9ECDDDB6-A67E-A841-9535-3E7B324587CA}" srcOrd="1" destOrd="0" presId="urn:microsoft.com/office/officeart/2005/8/layout/hierarchy1"/>
    <dgm:cxn modelId="{7D0E9F28-9FB0-4A5B-BF5F-F972B941E0D4}" type="presParOf" srcId="{9ECDDDB6-A67E-A841-9535-3E7B324587CA}" destId="{76F7F4D5-0571-AF40-8D46-C7AD5AADD2DA}" srcOrd="0" destOrd="0" presId="urn:microsoft.com/office/officeart/2005/8/layout/hierarchy1"/>
    <dgm:cxn modelId="{C3618723-D4EA-4AEB-89E7-0183822ADDB4}" type="presParOf" srcId="{9ECDDDB6-A67E-A841-9535-3E7B324587CA}" destId="{BB05534A-8A11-C642-9C0F-1D03DC8374AC}" srcOrd="1" destOrd="0" presId="urn:microsoft.com/office/officeart/2005/8/layout/hierarchy1"/>
    <dgm:cxn modelId="{BB4300B3-AA8F-457B-91BA-C818690FCBBD}" type="presParOf" srcId="{BB05534A-8A11-C642-9C0F-1D03DC8374AC}" destId="{65370755-A795-8141-97B2-79D8EAFF608C}" srcOrd="0" destOrd="0" presId="urn:microsoft.com/office/officeart/2005/8/layout/hierarchy1"/>
    <dgm:cxn modelId="{A15D17D6-701B-4C99-B436-094418CE3EFE}" type="presParOf" srcId="{65370755-A795-8141-97B2-79D8EAFF608C}" destId="{08838DBB-3E98-1E4F-924B-5D1E9DE49A4D}" srcOrd="0" destOrd="0" presId="urn:microsoft.com/office/officeart/2005/8/layout/hierarchy1"/>
    <dgm:cxn modelId="{6AEDAD97-34F5-436A-B52A-63EF8AC080BB}" type="presParOf" srcId="{65370755-A795-8141-97B2-79D8EAFF608C}" destId="{38A89C35-7DF1-4844-8801-B875F823F0A7}" srcOrd="1" destOrd="0" presId="urn:microsoft.com/office/officeart/2005/8/layout/hierarchy1"/>
    <dgm:cxn modelId="{59667256-3C2E-4136-B603-F4BEEE4720FD}" type="presParOf" srcId="{BB05534A-8A11-C642-9C0F-1D03DC8374AC}" destId="{A555BBB0-B332-0C42-B199-494BAC3FF5CF}" srcOrd="1" destOrd="0" presId="urn:microsoft.com/office/officeart/2005/8/layout/hierarchy1"/>
    <dgm:cxn modelId="{C6761BE6-CEBD-4A9D-AE10-CA526925289F}" type="presParOf" srcId="{252D1A17-3C1F-9343-BF23-2A2662A98416}" destId="{BF0805D9-BB9D-D54E-BFBA-454D5EF16BDD}" srcOrd="2" destOrd="0" presId="urn:microsoft.com/office/officeart/2005/8/layout/hierarchy1"/>
    <dgm:cxn modelId="{7295DC62-FFF5-4F0C-AC70-9A45942F293B}" type="presParOf" srcId="{252D1A17-3C1F-9343-BF23-2A2662A98416}" destId="{1F7639CA-6CEB-5142-8288-31823AED5797}" srcOrd="3" destOrd="0" presId="urn:microsoft.com/office/officeart/2005/8/layout/hierarchy1"/>
    <dgm:cxn modelId="{8D2889E1-670A-42A5-ACE4-822DD878C2EB}" type="presParOf" srcId="{1F7639CA-6CEB-5142-8288-31823AED5797}" destId="{F69544B0-25AC-4848-B4B4-7DF36FD152AC}" srcOrd="0" destOrd="0" presId="urn:microsoft.com/office/officeart/2005/8/layout/hierarchy1"/>
    <dgm:cxn modelId="{3C947EAE-9DCA-4472-A556-5FD1A489A1F2}" type="presParOf" srcId="{F69544B0-25AC-4848-B4B4-7DF36FD152AC}" destId="{C56B44E9-CDC1-644A-9B64-BF3F7E209882}" srcOrd="0" destOrd="0" presId="urn:microsoft.com/office/officeart/2005/8/layout/hierarchy1"/>
    <dgm:cxn modelId="{331E0436-8F46-4118-A002-F7AD4EB89055}" type="presParOf" srcId="{F69544B0-25AC-4848-B4B4-7DF36FD152AC}" destId="{1136ECD7-88EB-9747-B728-DCC7317BE4B6}" srcOrd="1" destOrd="0" presId="urn:microsoft.com/office/officeart/2005/8/layout/hierarchy1"/>
    <dgm:cxn modelId="{69C69AD1-8071-448E-A764-B91864269842}" type="presParOf" srcId="{1F7639CA-6CEB-5142-8288-31823AED5797}" destId="{4A739358-D443-304B-BF76-15195CE6D4FA}" srcOrd="1" destOrd="0" presId="urn:microsoft.com/office/officeart/2005/8/layout/hierarchy1"/>
    <dgm:cxn modelId="{40170ECF-ED8B-4E07-A5D3-FC1D3979ABD9}" type="presParOf" srcId="{4A739358-D443-304B-BF76-15195CE6D4FA}" destId="{E7A5E166-525A-5046-83E8-084DCB7C79CA}" srcOrd="0" destOrd="0" presId="urn:microsoft.com/office/officeart/2005/8/layout/hierarchy1"/>
    <dgm:cxn modelId="{E517B487-DD92-43FE-B957-90BD726D240F}" type="presParOf" srcId="{4A739358-D443-304B-BF76-15195CE6D4FA}" destId="{F15DE4D7-50E0-2146-9E38-E16A17250785}" srcOrd="1" destOrd="0" presId="urn:microsoft.com/office/officeart/2005/8/layout/hierarchy1"/>
    <dgm:cxn modelId="{F3B1BDA8-DCF9-47FF-9E7F-89329CBE43F2}" type="presParOf" srcId="{F15DE4D7-50E0-2146-9E38-E16A17250785}" destId="{40F9DE68-2DB5-7345-A412-42AA74AE2C1B}" srcOrd="0" destOrd="0" presId="urn:microsoft.com/office/officeart/2005/8/layout/hierarchy1"/>
    <dgm:cxn modelId="{E65482C6-D86B-418B-A5FE-1AA118A9ECC2}" type="presParOf" srcId="{40F9DE68-2DB5-7345-A412-42AA74AE2C1B}" destId="{B9089393-34A0-474A-AD29-D736E829B74A}" srcOrd="0" destOrd="0" presId="urn:microsoft.com/office/officeart/2005/8/layout/hierarchy1"/>
    <dgm:cxn modelId="{56EED15B-891D-4890-8B7A-C94044555016}" type="presParOf" srcId="{40F9DE68-2DB5-7345-A412-42AA74AE2C1B}" destId="{42FAB4B4-5A86-0E4F-9209-4C487E3AA140}" srcOrd="1" destOrd="0" presId="urn:microsoft.com/office/officeart/2005/8/layout/hierarchy1"/>
    <dgm:cxn modelId="{D3F8A4EC-9143-4E13-A121-87332AC2F861}" type="presParOf" srcId="{F15DE4D7-50E0-2146-9E38-E16A17250785}" destId="{A96A7D1A-044B-F947-891B-DB3FFDFDCE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6F8BC-8C08-4DE5-BDFE-78F5C01D228F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FDB5A-6C30-48AE-839D-4F98E71B7D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3489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7638A-A516-4C51-AC85-3A1B422CB4F3}" type="datetimeFigureOut">
              <a:rPr lang="tr-TR" smtClean="0"/>
              <a:pPr/>
              <a:t>19.02.2018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0E54B-AE4D-42A8-B5FB-D6F98FC673F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2209800" y="2041525"/>
            <a:ext cx="6477000" cy="1914525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EKOLOJİ VE ÇEVRE BİYOLOJİSİ-</a:t>
            </a:r>
            <a:r>
              <a:rPr lang="tr-TR" dirty="0" smtClean="0"/>
              <a:t>9</a:t>
            </a:r>
            <a:r>
              <a:rPr lang="en-US" dirty="0" smtClean="0"/>
              <a:t>. </a:t>
            </a:r>
            <a:r>
              <a:rPr lang="en-US" dirty="0" err="1" smtClean="0"/>
              <a:t>hafta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468813"/>
            <a:ext cx="6400800" cy="12334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595959"/>
                </a:solidFill>
                <a:ea typeface="MS PGothic" pitchFamily="34" charset="-128"/>
              </a:rPr>
              <a:t> </a:t>
            </a:r>
            <a:r>
              <a:rPr lang="en-US" dirty="0" err="1" smtClean="0">
                <a:solidFill>
                  <a:srgbClr val="595959"/>
                </a:solidFill>
                <a:ea typeface="MS PGothic" pitchFamily="34" charset="-128"/>
              </a:rPr>
              <a:t>Doç</a:t>
            </a:r>
            <a:r>
              <a:rPr lang="en-US" dirty="0" smtClean="0">
                <a:solidFill>
                  <a:srgbClr val="595959"/>
                </a:solidFill>
                <a:ea typeface="MS PGothic" pitchFamily="34" charset="-128"/>
              </a:rPr>
              <a:t>. Dr. </a:t>
            </a:r>
            <a:r>
              <a:rPr lang="tr-TR" dirty="0" smtClean="0">
                <a:solidFill>
                  <a:srgbClr val="595959"/>
                </a:solidFill>
                <a:ea typeface="MS PGothic" pitchFamily="34" charset="-128"/>
              </a:rPr>
              <a:t>BENGİ ÇINAR KUL</a:t>
            </a:r>
            <a:endParaRPr lang="en-US" dirty="0" smtClean="0">
              <a:solidFill>
                <a:srgbClr val="595959"/>
              </a:solidFill>
              <a:ea typeface="MS PGothic" pitchFamily="34" charset="-128"/>
            </a:endParaRPr>
          </a:p>
          <a:p>
            <a:pPr>
              <a:defRPr/>
            </a:pPr>
            <a:r>
              <a:rPr lang="en-US" dirty="0" smtClean="0">
                <a:solidFill>
                  <a:srgbClr val="595959"/>
                </a:solidFill>
                <a:ea typeface="MS PGothic" pitchFamily="34" charset="-128"/>
              </a:rPr>
              <a:t>Ankara-201</a:t>
            </a:r>
            <a:r>
              <a:rPr lang="tr-TR" dirty="0" smtClean="0">
                <a:solidFill>
                  <a:srgbClr val="595959"/>
                </a:solidFill>
                <a:ea typeface="MS PGothic" pitchFamily="34" charset="-128"/>
              </a:rPr>
              <a:t>8</a:t>
            </a:r>
            <a:endParaRPr lang="en-US" dirty="0" smtClean="0">
              <a:solidFill>
                <a:srgbClr val="595959"/>
              </a:solidFill>
              <a:ea typeface="MS PGothic" pitchFamily="34" charset="-128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141288" y="841375"/>
            <a:ext cx="4921250" cy="4133850"/>
          </a:xfrm>
        </p:spPr>
        <p:txBody>
          <a:bodyPr/>
          <a:lstStyle/>
          <a:p>
            <a:pPr eaLnBrk="1" hangingPunct="1"/>
            <a:r>
              <a:rPr lang="en-US" altLang="tr-TR" smtClean="0"/>
              <a:t>İklim hava durumunun uzun yıllar boyunca görülen genel karakteridir. </a:t>
            </a:r>
          </a:p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Burada uzun zamandan kasıt en az 30 yıldır.</a:t>
            </a:r>
          </a:p>
          <a:p>
            <a:pPr eaLnBrk="1" hangingPunct="1"/>
            <a:endParaRPr lang="en-US" altLang="tr-TR" smtClean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75" y="304800"/>
            <a:ext cx="3984625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Örneğin Temmuz ayının herhangi bir günü için </a:t>
            </a:r>
            <a:r>
              <a:rPr lang="tr-TR" altLang="tr-TR" smtClean="0"/>
              <a:t>İzmir</a:t>
            </a:r>
            <a:r>
              <a:rPr lang="en-US" altLang="tr-TR" smtClean="0"/>
              <a:t>'d</a:t>
            </a:r>
            <a:r>
              <a:rPr lang="tr-TR" altLang="tr-TR" smtClean="0"/>
              <a:t>e</a:t>
            </a:r>
            <a:r>
              <a:rPr lang="en-US" altLang="tr-TR" smtClean="0"/>
              <a:t> hava nasıldır diye sorsak; cevap, hava bugün sağnak yağışlı fakat dün açık az bulutlu, nemli ve sıcak  olabilir.</a:t>
            </a:r>
          </a:p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 Diğer taraftan İzmir'de  iklim yazın nasıldır diye sorduğumuzda sıcak ve nemli </a:t>
            </a:r>
            <a:r>
              <a:rPr lang="tr-TR" altLang="tr-TR" smtClean="0"/>
              <a:t>gibi bir </a:t>
            </a:r>
            <a:r>
              <a:rPr lang="en-US" altLang="tr-TR" smtClean="0"/>
              <a:t>ceva</a:t>
            </a:r>
            <a:r>
              <a:rPr lang="tr-TR" altLang="tr-TR" smtClean="0"/>
              <a:t>p</a:t>
            </a:r>
            <a:r>
              <a:rPr lang="en-US" altLang="tr-TR" smtClean="0"/>
              <a:t> doğrudur.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381000" y="109538"/>
            <a:ext cx="8229600" cy="4525962"/>
          </a:xfrm>
        </p:spPr>
        <p:txBody>
          <a:bodyPr/>
          <a:lstStyle/>
          <a:p>
            <a:pPr eaLnBrk="1" hangingPunct="1"/>
            <a:r>
              <a:rPr lang="en-US" altLang="tr-TR" smtClean="0"/>
              <a:t>Sıcaklık, yağış, rüzgar, hava nemi,  basınç ve bunların gün ve yıl içindeki değişimi </a:t>
            </a:r>
            <a:r>
              <a:rPr lang="en-US" altLang="tr-TR" b="1" smtClean="0"/>
              <a:t>bir bölgede iklimin oluşmasında etkili faktörlerdir</a:t>
            </a:r>
            <a:r>
              <a:rPr lang="en-US" altLang="tr-TR" smtClean="0"/>
              <a:t>.</a:t>
            </a:r>
          </a:p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Bunlar arasında </a:t>
            </a:r>
            <a:r>
              <a:rPr lang="en-US" altLang="tr-TR" b="1" smtClean="0"/>
              <a:t>yağış ve sıcaklık </a:t>
            </a:r>
            <a:r>
              <a:rPr lang="en-US" altLang="tr-TR" smtClean="0"/>
              <a:t>iklimin en belirleyici iki unsurudur.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878263"/>
            <a:ext cx="5018088" cy="29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598488" y="3616325"/>
            <a:ext cx="7543800" cy="130651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KARASAL EKO</a:t>
            </a:r>
            <a:r>
              <a:rPr lang="tr-TR" alt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SİSTEM</a:t>
            </a:r>
            <a:endParaRPr lang="en-US" altLang="tr-TR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4910138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tr-TR" dirty="0" smtClean="0">
                <a:solidFill>
                  <a:srgbClr val="898989"/>
                </a:solidFill>
              </a:rPr>
              <a:t> </a:t>
            </a:r>
            <a:r>
              <a:rPr lang="en-US" altLang="tr-TR" dirty="0" err="1" smtClean="0">
                <a:solidFill>
                  <a:srgbClr val="898989"/>
                </a:solidFill>
              </a:rPr>
              <a:t>Doç</a:t>
            </a:r>
            <a:r>
              <a:rPr lang="en-US" altLang="tr-TR" dirty="0" smtClean="0">
                <a:solidFill>
                  <a:srgbClr val="898989"/>
                </a:solidFill>
              </a:rPr>
              <a:t>. Dr. </a:t>
            </a:r>
            <a:r>
              <a:rPr lang="tr-TR" altLang="tr-TR" dirty="0" smtClean="0">
                <a:solidFill>
                  <a:srgbClr val="898989"/>
                </a:solidFill>
              </a:rPr>
              <a:t>BENGİ ÇINAR KUL</a:t>
            </a:r>
            <a:endParaRPr lang="en-US" altLang="tr-TR" dirty="0" smtClean="0">
              <a:solidFill>
                <a:srgbClr val="898989"/>
              </a:solidFill>
            </a:endParaRPr>
          </a:p>
          <a:p>
            <a:pPr eaLnBrk="1" hangingPunct="1"/>
            <a:r>
              <a:rPr lang="en-US" altLang="tr-TR" dirty="0" smtClean="0">
                <a:solidFill>
                  <a:srgbClr val="898989"/>
                </a:solidFill>
              </a:rPr>
              <a:t>Ankara -201</a:t>
            </a:r>
            <a:r>
              <a:rPr lang="tr-TR" altLang="tr-TR" dirty="0" smtClean="0">
                <a:solidFill>
                  <a:srgbClr val="898989"/>
                </a:solidFill>
              </a:rPr>
              <a:t>8</a:t>
            </a:r>
            <a:endParaRPr lang="en-US" altLang="tr-TR" dirty="0" smtClean="0">
              <a:solidFill>
                <a:srgbClr val="898989"/>
              </a:solidFill>
            </a:endParaRP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60350"/>
            <a:ext cx="6188075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257175" y="554038"/>
            <a:ext cx="7820025" cy="6000750"/>
          </a:xfrm>
        </p:spPr>
        <p:txBody>
          <a:bodyPr/>
          <a:lstStyle/>
          <a:p>
            <a:pPr eaLnBrk="1" hangingPunct="1"/>
            <a:r>
              <a:rPr lang="en-US" altLang="tr-TR" sz="2800" smtClean="0"/>
              <a:t>Deniz ekosistemlerinden sonra en büyük ekosistem olan ve yeryüzünün 1/3 ni kapsayan karasal ekosistemler, biyotik ve abiyotik faktörler bakımından diğer ekosistemlere göre çok daha karmaşık yapıya sahiptir.</a:t>
            </a:r>
          </a:p>
          <a:p>
            <a:pPr eaLnBrk="1" hangingPunct="1"/>
            <a:endParaRPr lang="en-US" altLang="tr-TR" sz="2800" smtClean="0"/>
          </a:p>
          <a:p>
            <a:pPr eaLnBrk="1" hangingPunct="1"/>
            <a:r>
              <a:rPr lang="en-US" altLang="tr-TR" sz="2800" smtClean="0"/>
              <a:t>Karasal ekosistemler </a:t>
            </a:r>
            <a:r>
              <a:rPr lang="en-US" altLang="tr-TR" sz="2800" b="1" smtClean="0"/>
              <a:t>en fazla canlı türünün </a:t>
            </a:r>
            <a:r>
              <a:rPr lang="en-US" altLang="tr-TR" sz="2800" smtClean="0"/>
              <a:t>bulunduğu ve çok değişik ekolojik koşulların olduğu sistemlerdir.</a:t>
            </a:r>
          </a:p>
          <a:p>
            <a:pPr eaLnBrk="1" hangingPunct="1"/>
            <a:endParaRPr lang="en-US" altLang="tr-TR" sz="2800" smtClean="0"/>
          </a:p>
          <a:p>
            <a:pPr eaLnBrk="1" hangingPunct="1"/>
            <a:r>
              <a:rPr lang="en-US" altLang="tr-TR" sz="2800" smtClean="0"/>
              <a:t>İnsanları</a:t>
            </a:r>
            <a:r>
              <a:rPr lang="tr-TR" altLang="tr-TR" sz="2800" smtClean="0"/>
              <a:t>n</a:t>
            </a:r>
            <a:r>
              <a:rPr lang="en-US" altLang="tr-TR" sz="2800" smtClean="0"/>
              <a:t> temel ihtiyaçlarını sağlayan sistemlerin başında karasal ekosistemler gelir.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3988" y="1600200"/>
            <a:ext cx="7923212" cy="4800600"/>
          </a:xfrm>
        </p:spPr>
        <p:txBody>
          <a:bodyPr/>
          <a:lstStyle/>
          <a:p>
            <a:pPr eaLnBrk="1" hangingPunct="1"/>
            <a:r>
              <a:rPr lang="en-US" altLang="tr-TR" sz="3600" smtClean="0"/>
              <a:t>Karasal ekosistemi meydana getiren unsurların, ilişkilerinin sayısı ve çeşidi çok fazladır bu da sistemlerdeki ilişkileri bütünüyle ortaya çıkarmakta zorluk yaratır.</a:t>
            </a:r>
          </a:p>
          <a:p>
            <a:pPr eaLnBrk="1" hangingPunct="1"/>
            <a:endParaRPr lang="en-US" alt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Karasal ekosistemlerin oluşumu, gelişimi ve dağılışı </a:t>
            </a:r>
            <a:r>
              <a:rPr lang="en-US" altLang="tr-TR" b="1" smtClean="0"/>
              <a:t>İKLİM ve TOPRAK özelliklerine </a:t>
            </a:r>
            <a:r>
              <a:rPr lang="en-US" altLang="tr-TR" smtClean="0"/>
              <a:t>bağlıdır.</a:t>
            </a:r>
          </a:p>
          <a:p>
            <a:pPr eaLnBrk="1" hangingPunct="1"/>
            <a:r>
              <a:rPr lang="en-US" altLang="tr-TR" smtClean="0"/>
              <a:t>Karasal ortamdaki canlı ve cansız faktörler arasında son derece </a:t>
            </a:r>
            <a:r>
              <a:rPr lang="en-US" altLang="tr-TR" b="1" smtClean="0"/>
              <a:t>karmaşık fakat sistemli </a:t>
            </a:r>
            <a:r>
              <a:rPr lang="en-US" altLang="tr-TR" smtClean="0"/>
              <a:t>ilişkiler vardır, bu ilişkiler sonucunda </a:t>
            </a:r>
            <a:r>
              <a:rPr lang="en-US" altLang="tr-TR" b="1" smtClean="0"/>
              <a:t>DOĞAL DENGE </a:t>
            </a:r>
            <a:r>
              <a:rPr lang="en-US" altLang="tr-TR" smtClean="0"/>
              <a:t>adı verilen bir düzen oluşur.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b="1" smtClean="0"/>
              <a:t>Ekosistem dinamik bir yapıya sahiptir </a:t>
            </a:r>
            <a:r>
              <a:rPr lang="en-US" altLang="tr-TR" smtClean="0"/>
              <a:t>yani sistemi oluşturan faktörlerin seviyesi zamanla değişir. </a:t>
            </a:r>
          </a:p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Değişen faktörlerde öncelikle sistemdeki canlıları etkiler.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206375" y="292100"/>
            <a:ext cx="8101013" cy="6143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mtClean="0"/>
              <a:t>Çevre şartları hayvan ve bitkilerin yeryüzüne dağılışlarını , morfolojilerini, fizyolojilerini ve anatomilerini etkiler.</a:t>
            </a:r>
          </a:p>
          <a:p>
            <a:pPr eaLnBrk="1" hangingPunct="1">
              <a:lnSpc>
                <a:spcPct val="90000"/>
              </a:lnSpc>
            </a:pPr>
            <a:endParaRPr lang="en-US" altLang="tr-TR" smtClean="0"/>
          </a:p>
          <a:p>
            <a:pPr eaLnBrk="1" hangingPunct="1">
              <a:lnSpc>
                <a:spcPct val="90000"/>
              </a:lnSpc>
            </a:pPr>
            <a:r>
              <a:rPr lang="en-US" altLang="tr-TR" smtClean="0"/>
              <a:t>Karasal ortamda yaşayan canlılar çevrenin fiziksel, kimyasal ve biyolojik unsurlarından  birlikte etkilerine maruz kalırlar. </a:t>
            </a:r>
          </a:p>
          <a:p>
            <a:pPr eaLnBrk="1" hangingPunct="1">
              <a:lnSpc>
                <a:spcPct val="90000"/>
              </a:lnSpc>
            </a:pPr>
            <a:endParaRPr lang="en-US" altLang="tr-TR" smtClean="0"/>
          </a:p>
          <a:p>
            <a:pPr eaLnBrk="1" hangingPunct="1">
              <a:lnSpc>
                <a:spcPct val="90000"/>
              </a:lnSpc>
            </a:pPr>
            <a:r>
              <a:rPr lang="en-US" altLang="tr-TR" b="1" smtClean="0"/>
              <a:t>Bu faktörlerin birlikte etkisi, ayrı ayrı etkilerinden farklıdır.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mtClean="0"/>
              <a:t>Birlikte etkileri ortaya koymak ise oldukça zordur.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60697" y="240316"/>
          <a:ext cx="8721127" cy="6418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b="1" smtClean="0">
                <a:solidFill>
                  <a:srgbClr val="FF0000"/>
                </a:solidFill>
              </a:rPr>
              <a:t>İKLİM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7969250" cy="4983162"/>
          </a:xfrm>
        </p:spPr>
        <p:txBody>
          <a:bodyPr/>
          <a:lstStyle/>
          <a:p>
            <a:pPr eaLnBrk="1" hangingPunct="1"/>
            <a:r>
              <a:rPr lang="en-US" altLang="tr-TR" smtClean="0"/>
              <a:t>Yeryüzünde herhangi bir alan üzerinde uzun süre </a:t>
            </a:r>
            <a:r>
              <a:rPr lang="tr-TR" altLang="tr-TR" smtClean="0"/>
              <a:t>meydana gelen </a:t>
            </a:r>
            <a:r>
              <a:rPr lang="en-US" altLang="tr-TR" smtClean="0"/>
              <a:t>atmosfer olaylarının ortalama karakterine </a:t>
            </a:r>
            <a:r>
              <a:rPr lang="en-US" altLang="tr-TR" b="1" smtClean="0"/>
              <a:t>İKLİM</a:t>
            </a:r>
            <a:r>
              <a:rPr lang="en-US" altLang="tr-TR" smtClean="0"/>
              <a:t> denir.</a:t>
            </a:r>
          </a:p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İklim güneş ışınlarının yeryüzüne aynı açı altında gelmemesi sonucu oluşur.</a:t>
            </a:r>
          </a:p>
          <a:p>
            <a:pPr eaLnBrk="1" hangingPunct="1"/>
            <a:endParaRPr lang="en-US" altLang="tr-TR" smtClean="0"/>
          </a:p>
          <a:p>
            <a:pPr eaLnBrk="1" hangingPunct="1">
              <a:buFont typeface="Arial" charset="0"/>
              <a:buNone/>
            </a:pPr>
            <a:endParaRPr lang="en-US" altLang="tr-TR" smtClean="0"/>
          </a:p>
          <a:p>
            <a:pPr eaLnBrk="1" hangingPunct="1">
              <a:buFont typeface="Arial" charset="0"/>
              <a:buNone/>
            </a:pPr>
            <a:endParaRPr lang="en-US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373</Words>
  <Application>Microsoft Office PowerPoint</Application>
  <PresentationFormat>Ekran Gösterisi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MS PGothic</vt:lpstr>
      <vt:lpstr>Arial</vt:lpstr>
      <vt:lpstr>Calibri</vt:lpstr>
      <vt:lpstr>Ofis Teması</vt:lpstr>
      <vt:lpstr>EKOLOJİ VE ÇEVRE BİYOLOJİSİ-9. hafta</vt:lpstr>
      <vt:lpstr>KARASAL EKOSİSTEM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İKLİM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Süheyla</dc:creator>
  <cp:lastModifiedBy>Bengi ÇINAR KUL</cp:lastModifiedBy>
  <cp:revision>3</cp:revision>
  <dcterms:created xsi:type="dcterms:W3CDTF">2018-02-19T12:48:15Z</dcterms:created>
  <dcterms:modified xsi:type="dcterms:W3CDTF">2018-02-19T14:44:29Z</dcterms:modified>
</cp:coreProperties>
</file>