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3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3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0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95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7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8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3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8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4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9F4F8-46FD-8A41-B1CD-7B0BDFB84BAF}" type="datetimeFigureOut">
              <a:rPr lang="en-US" smtClean="0"/>
              <a:t>23.03.19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0E00C-0069-1D41-AEB0-1F762283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78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NİTEL VE NİCEL ÖRNEKLEME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4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Örneklem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Örneklem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araştırmacının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havuzdan</a:t>
            </a:r>
            <a:r>
              <a:rPr lang="en-US" dirty="0" smtClean="0"/>
              <a:t> </a:t>
            </a:r>
            <a:r>
              <a:rPr lang="en-US" dirty="0" err="1" smtClean="0"/>
              <a:t>seçtiği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nüfusa</a:t>
            </a:r>
            <a:r>
              <a:rPr lang="en-US" dirty="0" smtClean="0"/>
              <a:t> </a:t>
            </a:r>
            <a:r>
              <a:rPr lang="en-US" dirty="0" err="1" smtClean="0"/>
              <a:t>genellediği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olaylar</a:t>
            </a:r>
            <a:r>
              <a:rPr lang="en-US" dirty="0" smtClean="0"/>
              <a:t> </a:t>
            </a:r>
            <a:r>
              <a:rPr lang="en-US" dirty="0" err="1" smtClean="0"/>
              <a:t>kümesidir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213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Örneklem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Nicel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nitel</a:t>
            </a:r>
            <a:r>
              <a:rPr lang="en-US" dirty="0" smtClean="0"/>
              <a:t> </a:t>
            </a:r>
            <a:r>
              <a:rPr lang="en-US" dirty="0" err="1" smtClean="0"/>
              <a:t>araştırmalarda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r>
              <a:rPr lang="en-US" dirty="0" smtClean="0"/>
              <a:t> </a:t>
            </a:r>
            <a:r>
              <a:rPr lang="en-US" dirty="0" err="1" smtClean="0"/>
              <a:t>türleri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yaklaşımın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ayrı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r>
              <a:rPr lang="en-US" dirty="0" smtClean="0"/>
              <a:t> </a:t>
            </a:r>
            <a:r>
              <a:rPr lang="en-US" dirty="0" err="1" smtClean="0"/>
              <a:t>türünden</a:t>
            </a:r>
            <a:r>
              <a:rPr lang="en-US" dirty="0" smtClean="0"/>
              <a:t> </a:t>
            </a:r>
            <a:r>
              <a:rPr lang="en-US" dirty="0" err="1" smtClean="0"/>
              <a:t>yararlanır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Olasılıklı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Olasılıklı</a:t>
            </a:r>
            <a:r>
              <a:rPr lang="en-US" dirty="0" smtClean="0"/>
              <a:t> </a:t>
            </a:r>
            <a:r>
              <a:rPr lang="en-US" dirty="0" err="1"/>
              <a:t>ö</a:t>
            </a:r>
            <a:r>
              <a:rPr lang="en-US" dirty="0" err="1" smtClean="0"/>
              <a:t>rneklem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24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Olasılıklı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Gelişigüzel</a:t>
            </a:r>
            <a:r>
              <a:rPr lang="en-US" dirty="0" smtClean="0"/>
              <a:t>, </a:t>
            </a:r>
            <a:r>
              <a:rPr lang="en-US" dirty="0" err="1" smtClean="0"/>
              <a:t>tesadüfi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keyfi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Kotalı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Amaca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Kartopu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Aykırı</a:t>
            </a:r>
            <a:r>
              <a:rPr lang="en-US" dirty="0" smtClean="0"/>
              <a:t>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Ardışık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Kurumsal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58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Olasıklıklı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Basit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astlantısal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Katmanlı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 smtClean="0"/>
          </a:p>
          <a:p>
            <a:r>
              <a:rPr lang="en-US" dirty="0" err="1" smtClean="0"/>
              <a:t>Küme</a:t>
            </a:r>
            <a:r>
              <a:rPr lang="en-US" dirty="0" smtClean="0"/>
              <a:t> </a:t>
            </a:r>
            <a:r>
              <a:rPr lang="en-US" dirty="0" err="1" smtClean="0"/>
              <a:t>örneklem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633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87</Words>
  <Application>Microsoft Macintosh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NİTEL VE NİCEL ÖRNEKLEME</vt:lpstr>
      <vt:lpstr>Örneklem nedir?</vt:lpstr>
      <vt:lpstr>Örneklem Türleri</vt:lpstr>
      <vt:lpstr>Olasılıklı olmayan örneklem</vt:lpstr>
      <vt:lpstr>Olasıklıklı Örneklem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NİTEL VE NİCEL ÖRNEKLEME</dc:title>
  <dc:creator>halise</dc:creator>
  <cp:lastModifiedBy>halise</cp:lastModifiedBy>
  <cp:revision>4</cp:revision>
  <dcterms:created xsi:type="dcterms:W3CDTF">2019-03-23T20:02:45Z</dcterms:created>
  <dcterms:modified xsi:type="dcterms:W3CDTF">2019-03-23T22:34:22Z</dcterms:modified>
</cp:coreProperties>
</file>