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6" r:id="rId7"/>
    <p:sldId id="267" r:id="rId8"/>
    <p:sldId id="270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E1D35-29FE-4FD0-B379-BAC5DA4BD2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83365C-998A-418A-B5CA-1F0AA0FE72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D9378C-5DF4-41F7-B5DD-B720A0FE4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A8E7D-5DD4-498C-91A2-749D40A42D61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8736D0-0781-4558-A3B7-E07D59352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79F2D-E1F3-420B-826F-6684ABAD7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4E1F5-7959-464F-8948-7A301461B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150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D99D8-D9A2-48B0-8657-3C2B1A10B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A1650B-B096-4FDF-862A-48D3B37D58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24E248-8CD9-4F4A-B998-15886CF32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A8E7D-5DD4-498C-91A2-749D40A42D61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20E1A3-FE98-46CE-8339-F942C6E2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082D5-9FAF-4EF1-B8A0-F651A9A04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4E1F5-7959-464F-8948-7A301461B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59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F089DC-449A-4CE7-ABCD-1D39D61687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46A453-B8EB-41E9-9FDC-F42E73E9A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144DE-9F5D-4C19-9172-CE03EDFA2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A8E7D-5DD4-498C-91A2-749D40A42D61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EE509-00C7-4328-A7F6-7845D7F53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0321E4-6613-4151-B6AC-9E9C923DE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4E1F5-7959-464F-8948-7A301461B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33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FF3A3-8870-4F45-AAB6-342CB860B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D8782-D241-4DFB-8443-DFDFD95FE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985D6-362E-471A-B7C4-E3C55C767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A8E7D-5DD4-498C-91A2-749D40A42D61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4F16C-7B03-4AED-90CE-6F31E2C63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5C36E-8525-4D10-96A7-C258C6E6F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4E1F5-7959-464F-8948-7A301461B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3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95C98-2BFE-496F-B42E-79ED23095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8ACC21-58B0-4C80-BA29-EBDE7D759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023A1-2E83-44FA-B11C-44C867A99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A8E7D-5DD4-498C-91A2-749D40A42D61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3E6258-6B0F-497A-A11D-E2A664894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9DC3C6-6B26-4201-8552-09A0B3B0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4E1F5-7959-464F-8948-7A301461B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463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7A1F4-04A4-4A16-8D70-04708778E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DE3A0-2586-43C3-A6BC-69DDFCE3B5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6BF29D-3BFB-47D8-9851-4A52BFD586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B17735-E528-4326-8C08-1DD793BF9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A8E7D-5DD4-498C-91A2-749D40A42D61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15240C-4475-45F3-935E-3F200EF93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41814C-E753-4C6F-9099-39A9A45A1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4E1F5-7959-464F-8948-7A301461B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97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80C46-D68E-4DF2-8E9B-5C85F5DFF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1BFA66-60A1-4B9E-9A34-CB35CECEC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0EA9F5-98AC-4606-BC01-6F86B0E7C0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CDD1F5-9E5F-4F46-9D34-483A2CFEC4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7D90CE-6AC6-4D18-8166-DD9869C87C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0BEA6E-8BE1-4C4C-A849-BF9191949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A8E7D-5DD4-498C-91A2-749D40A42D61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C18A30-4660-4ABB-ABA3-D33114614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7485F9-1048-4CCE-B59D-BDD8B253B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4E1F5-7959-464F-8948-7A301461B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797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B75F9-4884-41B9-B39B-6E5E97397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CEA5DE-BFB6-466E-A742-B57A9B6B7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A8E7D-5DD4-498C-91A2-749D40A42D61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382454-31EA-4C19-8366-20EE11AD7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78E97E-9990-4FBB-AAAB-2C7ED9134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4E1F5-7959-464F-8948-7A301461B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590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09EE94-D07F-42FC-BB2C-14CDA0430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A8E7D-5DD4-498C-91A2-749D40A42D61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EFD3A2-078E-4E11-9627-CA1B5D488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D077B0-6778-48B0-953A-8693D0133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4E1F5-7959-464F-8948-7A301461B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43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EF0FF-9034-4864-8A04-847860B1E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BFDE9-F34E-42F1-8309-E8B2737D5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34B5EC-C278-4136-BE32-40FC206040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C019A8-B4BC-4076-9E84-4FD5475F4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A8E7D-5DD4-498C-91A2-749D40A42D61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8F8CD2-6557-43BD-83EC-B572D5944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6BF8E5-D9BF-417E-9947-1657985C1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4E1F5-7959-464F-8948-7A301461B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868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A4C3D-AC08-421E-AC6F-E8F9746E9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FCE85C-75EE-404E-8703-0267D72970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0B13E0-432E-45D1-B32F-ED1EBE85F0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747EBB-953D-47CB-94D7-F06A41900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A8E7D-5DD4-498C-91A2-749D40A42D61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4CF6E-3A78-42AE-A642-DA18371C5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07812-0DFE-49CC-9978-AEFAB88E9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4E1F5-7959-464F-8948-7A301461B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704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C00A48-C471-414B-8DE9-D9D23FF1F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F8D4A8-9605-47D4-B5EB-E334FF5137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1F5AAC-518A-4178-8BF7-DA32D9F57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A8E7D-5DD4-498C-91A2-749D40A42D61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9858F3-68C2-4D2B-8B5A-FBE55E9D50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AFDDF-139D-433E-B350-64D27D70D6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4E1F5-7959-464F-8948-7A301461B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0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 Bitkisel liflerin mikroskop altında boyuna görünüşleri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Bitkisel lifler</a:t>
            </a:r>
          </a:p>
        </p:txBody>
      </p:sp>
      <p:pic>
        <p:nvPicPr>
          <p:cNvPr id="1026" name="Picture 2" descr="C:\Users\Kullanıcı123\Desktop\lif boyuna görünüş\indir (5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 l="19676" t="19791" r="30324" b="20834"/>
          <a:stretch>
            <a:fillRect/>
          </a:stretch>
        </p:blipFill>
        <p:spPr bwMode="auto">
          <a:xfrm rot="16200000">
            <a:off x="2610425" y="1342413"/>
            <a:ext cx="2500331" cy="3958862"/>
          </a:xfrm>
          <a:prstGeom prst="rect">
            <a:avLst/>
          </a:prstGeom>
          <a:noFill/>
        </p:spPr>
      </p:pic>
      <p:sp>
        <p:nvSpPr>
          <p:cNvPr id="6" name="5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/>
              <a:t>Pamuk</a:t>
            </a:r>
          </a:p>
        </p:txBody>
      </p:sp>
      <p:pic>
        <p:nvPicPr>
          <p:cNvPr id="1027" name="Picture 3" descr="C:\Users\Kullanıcı123\Desktop\lif enine kesit görüntü\indir (5).jpg"/>
          <p:cNvPicPr>
            <a:picLocks noChangeAspect="1" noChangeArrowheads="1"/>
          </p:cNvPicPr>
          <p:nvPr/>
        </p:nvPicPr>
        <p:blipFill>
          <a:blip r:embed="rId3"/>
          <a:srcRect l="5229" t="33333" r="5882" b="21568"/>
          <a:stretch>
            <a:fillRect/>
          </a:stretch>
        </p:blipFill>
        <p:spPr bwMode="auto">
          <a:xfrm>
            <a:off x="5953124" y="3286124"/>
            <a:ext cx="4118556" cy="27860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Keten</a:t>
            </a:r>
          </a:p>
        </p:txBody>
      </p:sp>
      <p:pic>
        <p:nvPicPr>
          <p:cNvPr id="2050" name="Picture 2" descr="C:\Users\Kullanıcı123\Desktop\lif enine kesit görüntü\indir (6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 l="5000" t="34375" r="4999" b="15624"/>
          <a:stretch>
            <a:fillRect/>
          </a:stretch>
        </p:blipFill>
        <p:spPr bwMode="auto">
          <a:xfrm>
            <a:off x="6167438" y="1857364"/>
            <a:ext cx="4286280" cy="3175022"/>
          </a:xfrm>
          <a:prstGeom prst="rect">
            <a:avLst/>
          </a:prstGeom>
          <a:noFill/>
        </p:spPr>
      </p:pic>
      <p:pic>
        <p:nvPicPr>
          <p:cNvPr id="2051" name="Picture 3" descr="C:\Users\Kullanıcı123\Desktop\lif boyuna görünüş\20170420_124430_resized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 l="6506" t="29919" r="5104" b="19572"/>
          <a:stretch>
            <a:fillRect/>
          </a:stretch>
        </p:blipFill>
        <p:spPr bwMode="auto">
          <a:xfrm>
            <a:off x="1952596" y="2857496"/>
            <a:ext cx="4031782" cy="3071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Kenevir</a:t>
            </a:r>
          </a:p>
        </p:txBody>
      </p:sp>
      <p:pic>
        <p:nvPicPr>
          <p:cNvPr id="3074" name="Picture 2" descr="C:\Users\Kullanıcı123\Desktop\lif boyuna görünüş\indir (3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 l="12597" t="29134" r="15591" b="34016"/>
          <a:stretch>
            <a:fillRect/>
          </a:stretch>
        </p:blipFill>
        <p:spPr bwMode="auto">
          <a:xfrm>
            <a:off x="2238348" y="2571744"/>
            <a:ext cx="3341100" cy="2286016"/>
          </a:xfrm>
          <a:prstGeom prst="rect">
            <a:avLst/>
          </a:prstGeom>
          <a:noFill/>
        </p:spPr>
      </p:pic>
      <p:pic>
        <p:nvPicPr>
          <p:cNvPr id="3075" name="Picture 3" descr="C:\Users\Kullanıcı123\Desktop\lif enine kesit görüntü\indir (7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 l="6000" t="25375" r="3999" b="29625"/>
          <a:stretch>
            <a:fillRect/>
          </a:stretch>
        </p:blipFill>
        <p:spPr bwMode="auto">
          <a:xfrm>
            <a:off x="6238876" y="2571744"/>
            <a:ext cx="3857652" cy="2571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Rami</a:t>
            </a:r>
          </a:p>
        </p:txBody>
      </p:sp>
      <p:pic>
        <p:nvPicPr>
          <p:cNvPr id="6146" name="Picture 2" descr="C:\Users\Kullanıcı123\Desktop\lif enine kesit görüntü\20170420_124836_resized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 l="11417" t="29919" r="8611" b="24307"/>
          <a:stretch>
            <a:fillRect/>
          </a:stretch>
        </p:blipFill>
        <p:spPr bwMode="auto">
          <a:xfrm>
            <a:off x="6881818" y="3000372"/>
            <a:ext cx="2714644" cy="2071702"/>
          </a:xfrm>
          <a:prstGeom prst="rect">
            <a:avLst/>
          </a:prstGeom>
          <a:noFill/>
        </p:spPr>
      </p:pic>
      <p:pic>
        <p:nvPicPr>
          <p:cNvPr id="6147" name="Picture 3" descr="C:\Users\Kullanıcı123\Desktop\lif boyuna görünüş\indir (14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 l="9082" t="27247" r="6150" b="21665"/>
          <a:stretch>
            <a:fillRect/>
          </a:stretch>
        </p:blipFill>
        <p:spPr bwMode="auto">
          <a:xfrm>
            <a:off x="2309787" y="1785926"/>
            <a:ext cx="4178297" cy="33575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Sisal</a:t>
            </a:r>
            <a:endParaRPr lang="tr-TR" dirty="0"/>
          </a:p>
        </p:txBody>
      </p:sp>
      <p:pic>
        <p:nvPicPr>
          <p:cNvPr id="10242" name="Picture 2" descr="C:\Users\Kullanıcı123\Desktop\lif boyuna görünüş\indir (13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 t="32118" r="2778" b="17882"/>
          <a:stretch>
            <a:fillRect/>
          </a:stretch>
        </p:blipFill>
        <p:spPr bwMode="auto">
          <a:xfrm>
            <a:off x="1997250" y="2357430"/>
            <a:ext cx="3542090" cy="2428892"/>
          </a:xfrm>
          <a:prstGeom prst="rect">
            <a:avLst/>
          </a:prstGeom>
          <a:noFill/>
        </p:spPr>
      </p:pic>
      <p:pic>
        <p:nvPicPr>
          <p:cNvPr id="10243" name="Picture 3" descr="C:\Users\Kullanıcı123\Desktop\lif enine kesit görüntü\indir (12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 l="6945" t="28993" r="5554" b="14757"/>
          <a:stretch>
            <a:fillRect/>
          </a:stretch>
        </p:blipFill>
        <p:spPr bwMode="auto">
          <a:xfrm>
            <a:off x="6393659" y="2285992"/>
            <a:ext cx="3250429" cy="27860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Jüt</a:t>
            </a:r>
          </a:p>
        </p:txBody>
      </p:sp>
      <p:pic>
        <p:nvPicPr>
          <p:cNvPr id="11266" name="Picture 2" descr="C:\Users\Kullanıcı123\Desktop\lif boyuna görünüş\indir (15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 t="41493" r="11112" b="8507"/>
          <a:stretch>
            <a:fillRect/>
          </a:stretch>
        </p:blipFill>
        <p:spPr bwMode="auto">
          <a:xfrm>
            <a:off x="2452663" y="2357430"/>
            <a:ext cx="3238479" cy="2428892"/>
          </a:xfrm>
          <a:prstGeom prst="rect">
            <a:avLst/>
          </a:prstGeom>
          <a:noFill/>
        </p:spPr>
      </p:pic>
      <p:pic>
        <p:nvPicPr>
          <p:cNvPr id="11267" name="Picture 3" descr="C:\Users\Kullanıcı123\Desktop\lif enine kesit görüntü\indir (3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 l="14406" t="30852" r="120" b="21609"/>
          <a:stretch>
            <a:fillRect/>
          </a:stretch>
        </p:blipFill>
        <p:spPr bwMode="auto">
          <a:xfrm>
            <a:off x="6558177" y="2428868"/>
            <a:ext cx="3371671" cy="2500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Kapok</a:t>
            </a:r>
            <a:r>
              <a:rPr lang="tr-TR" dirty="0"/>
              <a:t> </a:t>
            </a:r>
          </a:p>
        </p:txBody>
      </p:sp>
      <p:pic>
        <p:nvPicPr>
          <p:cNvPr id="13314" name="Picture 2" descr="C:\Users\Kullanıcı123\Desktop\lif boyuna görünüş\indir (16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 t="28993" r="11112" b="24132"/>
          <a:stretch>
            <a:fillRect/>
          </a:stretch>
        </p:blipFill>
        <p:spPr bwMode="auto">
          <a:xfrm>
            <a:off x="2024035" y="2285993"/>
            <a:ext cx="3913167" cy="2751483"/>
          </a:xfrm>
          <a:prstGeom prst="rect">
            <a:avLst/>
          </a:prstGeom>
          <a:noFill/>
        </p:spPr>
      </p:pic>
      <p:pic>
        <p:nvPicPr>
          <p:cNvPr id="13315" name="Picture 3" descr="C:\Users\Kullanıcı123\Desktop\lif enine kesit görüntü\indir (14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 l="15278" t="32118" r="13888" b="24132"/>
          <a:stretch>
            <a:fillRect/>
          </a:stretch>
        </p:blipFill>
        <p:spPr bwMode="auto">
          <a:xfrm>
            <a:off x="7167570" y="2714620"/>
            <a:ext cx="2428892" cy="20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Hindistan Cevizi </a:t>
            </a:r>
          </a:p>
        </p:txBody>
      </p:sp>
      <p:pic>
        <p:nvPicPr>
          <p:cNvPr id="7170" name="Picture 2" descr="C:\Users\Kullanıcı123\Desktop\lif enine kesit görüntü\indir (2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 t="32118" r="9721" b="11632"/>
          <a:stretch>
            <a:fillRect/>
          </a:stretch>
        </p:blipFill>
        <p:spPr bwMode="auto">
          <a:xfrm>
            <a:off x="6596067" y="2357430"/>
            <a:ext cx="3181655" cy="2643206"/>
          </a:xfrm>
          <a:prstGeom prst="rect">
            <a:avLst/>
          </a:prstGeom>
          <a:noFill/>
        </p:spPr>
      </p:pic>
      <p:pic>
        <p:nvPicPr>
          <p:cNvPr id="7171" name="Picture 3" descr="C:\Users\Kullanıcı123\Desktop\lif boyuna görünüş\indir (12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 l="9721" t="25868" r="6945" b="17882"/>
          <a:stretch>
            <a:fillRect/>
          </a:stretch>
        </p:blipFill>
        <p:spPr bwMode="auto">
          <a:xfrm>
            <a:off x="2381224" y="2214554"/>
            <a:ext cx="3254398" cy="2928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Widescreen</PresentationFormat>
  <Paragraphs>10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 Bitkisel liflerin mikroskop altında boyuna görünüşleri</vt:lpstr>
      <vt:lpstr>Bitkisel lifler</vt:lpstr>
      <vt:lpstr>Keten</vt:lpstr>
      <vt:lpstr>Kenevir</vt:lpstr>
      <vt:lpstr>Rami</vt:lpstr>
      <vt:lpstr>Sisal</vt:lpstr>
      <vt:lpstr>Jüt</vt:lpstr>
      <vt:lpstr>Kapok </vt:lpstr>
      <vt:lpstr>Hindistan Cevizi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Bitkisel liflerin mikroskop altında boyuna görünüşleri</dc:title>
  <dc:creator>Aysem.Yanar</dc:creator>
  <cp:lastModifiedBy>Aysem.Yanar</cp:lastModifiedBy>
  <cp:revision>1</cp:revision>
  <dcterms:created xsi:type="dcterms:W3CDTF">2020-03-19T10:20:22Z</dcterms:created>
  <dcterms:modified xsi:type="dcterms:W3CDTF">2020-03-19T10:21:00Z</dcterms:modified>
</cp:coreProperties>
</file>