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816A-F2C0-4B05-8B43-AA546F54F765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51F4C-7E28-4058-9526-A971AB0510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875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816A-F2C0-4B05-8B43-AA546F54F765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51F4C-7E28-4058-9526-A971AB0510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5149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816A-F2C0-4B05-8B43-AA546F54F765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51F4C-7E28-4058-9526-A971AB0510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1671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816A-F2C0-4B05-8B43-AA546F54F765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51F4C-7E28-4058-9526-A971AB0510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1245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816A-F2C0-4B05-8B43-AA546F54F765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51F4C-7E28-4058-9526-A971AB0510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9176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816A-F2C0-4B05-8B43-AA546F54F765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51F4C-7E28-4058-9526-A971AB0510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105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816A-F2C0-4B05-8B43-AA546F54F765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51F4C-7E28-4058-9526-A971AB0510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7460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816A-F2C0-4B05-8B43-AA546F54F765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51F4C-7E28-4058-9526-A971AB0510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2895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816A-F2C0-4B05-8B43-AA546F54F765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51F4C-7E28-4058-9526-A971AB0510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9627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816A-F2C0-4B05-8B43-AA546F54F765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51F4C-7E28-4058-9526-A971AB0510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6807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816A-F2C0-4B05-8B43-AA546F54F765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51F4C-7E28-4058-9526-A971AB0510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5885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47816A-F2C0-4B05-8B43-AA546F54F765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51F4C-7E28-4058-9526-A971AB0510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2543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71950"/>
          </a:xfrm>
        </p:spPr>
        <p:txBody>
          <a:bodyPr>
            <a:normAutofit/>
          </a:bodyPr>
          <a:lstStyle/>
          <a:p>
            <a:pPr algn="l"/>
            <a:r>
              <a:rPr lang="tr-TR" sz="4400" dirty="0" smtClean="0"/>
              <a:t>Paraya kavramsal yaklaşım </a:t>
            </a: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460567"/>
            <a:ext cx="9144000" cy="3790604"/>
          </a:xfrm>
        </p:spPr>
        <p:txBody>
          <a:bodyPr>
            <a:normAutofit/>
          </a:bodyPr>
          <a:lstStyle/>
          <a:p>
            <a:pPr algn="l"/>
            <a:r>
              <a:rPr lang="tr-TR" sz="2800" dirty="0" smtClean="0"/>
              <a:t>Paranın ne olduğu, onun nesnesine bakılarak tanımlanamaz. </a:t>
            </a:r>
          </a:p>
          <a:p>
            <a:pPr algn="l"/>
            <a:endParaRPr lang="tr-TR" sz="2800" dirty="0"/>
          </a:p>
          <a:p>
            <a:pPr algn="l"/>
            <a:r>
              <a:rPr lang="tr-TR" sz="2800" dirty="0" smtClean="0"/>
              <a:t>Para, işlevleri itibariyle tanımlanamaz; işlevleri zorunlu ve mümkün kılan süreçler farklı bir çözümlemeyi gerektirir</a:t>
            </a:r>
          </a:p>
          <a:p>
            <a:pPr algn="l"/>
            <a:endParaRPr lang="tr-TR" sz="2800" dirty="0"/>
          </a:p>
          <a:p>
            <a:pPr algn="l"/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995539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Parayı çözümlemede temel ayrım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‘</a:t>
            </a:r>
            <a:r>
              <a:rPr lang="tr-TR" dirty="0" smtClean="0"/>
              <a:t>Para olma niteliği’ ile ‘paranın nesnesi’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Paranın nesnesi ile para olma niteliği kategorik olar</a:t>
            </a:r>
            <a:r>
              <a:rPr lang="tr-TR" dirty="0" smtClean="0"/>
              <a:t>ak ayrıdır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Para nesnesinin varoluş tarzı ve mekanı ile para olma niteliğinin varoluş tarzı ve </a:t>
            </a:r>
            <a:r>
              <a:rPr lang="tr-TR" smtClean="0"/>
              <a:t>mekanı farklıdır 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5154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Toplumsal olguların gerçekliği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Toplumsal olguların gerçekliğinin aranması gereken yer maddi dünya değil, toplumsal ilişkilerdir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Toplumsal ilişkiler ve bunlardan türeyen kavram ve kategoriler doğrudan maddi bir varlığa sahip değildir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61504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Toplumsal olgular nasıl vardır?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İnsanların birden yok olduğu bir dünya düşündüğümüzde, şu an fiziksel olarak mevcut olan tüm nesneler varlıklarını sürdürecektir; masa, kalem, bilgisayar, kitap vs.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Ancak bunları ‘bizim için’ anlamlı kılan özellikleri ortadan kalkmış olacaktır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12266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 sadece cismiyle açıklanamaz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Para sadece cismi ile açıklanabilir bir varlık değildir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Paranın sahip olduğu ve gerçekleşmesini sağladığı toplumsal ilişkiler, ‘para dışında’ mevcuttur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‘Bir maddi varlık’ olarak para, kendisini var eden toplumsal ilişkiler dışında sadece bir nesnedir, ama para değildir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Tarihte, çok çeşitli nesnelerin para olarak kullanılması örneğine başvuranlar, ters yönden aynı açıklama tarzına sahipler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95060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Toplumsal olguların ik</a:t>
            </a:r>
            <a:r>
              <a:rPr lang="tr-TR" dirty="0" smtClean="0"/>
              <a:t>i yönlü niteliği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58876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Toplumsal nitelikler, insanlar arasındaki ilişkilerden türerle</a:t>
            </a:r>
            <a:r>
              <a:rPr lang="tr-TR" dirty="0" smtClean="0"/>
              <a:t>r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Toplumsal nitelikler, maddi varlıklarda ifade bulurlar, bulmak zorundadırlar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 olgu, maddi varlıklar ile toplumsal niteliklerin özdeşmiş gibi algılanmasının nedenidir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8374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 ilişki mi nesne mi?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Para, belirli bir toplumsal ilişkiden, değer ilişkisinden türer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Değer ilişkisi, değerin somut bir varlıkta ifade bulmasını zorunlu kılar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 olgu, paranın nesnel ifade bulması ile ifade bulmak zorunda olan şey arasında kategorik ayrım yapmayı gerektirir </a:t>
            </a:r>
          </a:p>
          <a:p>
            <a:pPr marL="0" indent="0">
              <a:buNone/>
            </a:pPr>
            <a:r>
              <a:rPr lang="tr-TR" dirty="0" smtClean="0"/>
              <a:t>Aynı zamanda, bu ikisinin özdeş şeyler olarak algılanmasının da nedenidir 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179898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Toplumsal ilişkiler toplumsal özneleri varsayar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Toplumsal ilişkiler, bu ilişkileri gerçekleştiren özneleri varsayar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Toplumsal özneler, bu ilişkiler içinde, bu ilişkilerin mantığına göre hareket ederler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 bilinç durumları, toplumsal ilişikleri kavramayı zorlaştırır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5995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Bir toplumsal olgu olarak para, hem bir nesnel varlık olması hem de değerle ilişkili olması temelinde açıklanmak durumundadır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Meta; hem bir kullanım değeri ve değer </a:t>
            </a:r>
          </a:p>
          <a:p>
            <a:pPr marL="0" indent="0">
              <a:buNone/>
            </a:pPr>
            <a:r>
              <a:rPr lang="tr-TR" dirty="0"/>
              <a:t>Cismi ya da kullanım değeri olmayan meta olamayacağı gibi, </a:t>
            </a:r>
            <a:r>
              <a:rPr lang="tr-TR" dirty="0" smtClean="0"/>
              <a:t>değer de somut bir varlıkta ifade bulmak zorundadır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 somut varlık ve değer ilişkilerinin gerçekleşmesinde işlev gören şey, paradır 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29446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Toplumsal olguların doğası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Toplumsal olgular somut varlıkta ifade bulmakla birlikte, ‘gözlemlenen’ şey bu somut varlık ile somut varlık aracılığıyla gerçekleşen ilişkilerin biçimsel halidir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 nedenle parayı kavramak yöntemsel ve kavramsal bir çözümlemeyi gerektirir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Para, ifade bulduğu maddi varlığın biçimi ne olursa olsun, bir toplumsal olgu olarak, doğrudan gözlemlenebilir olmayan değerin kategorik bir varoluş formudur.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26981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446</Words>
  <Application>Microsoft Office PowerPoint</Application>
  <PresentationFormat>Geniş ekran</PresentationFormat>
  <Paragraphs>58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Paraya kavramsal yaklaşım </vt:lpstr>
      <vt:lpstr>Toplumsal olguların gerçekliği </vt:lpstr>
      <vt:lpstr>Toplumsal olgular nasıl vardır? </vt:lpstr>
      <vt:lpstr>Para sadece cismiyle açıklanamaz </vt:lpstr>
      <vt:lpstr>Toplumsal olguların iki yönlü niteliği </vt:lpstr>
      <vt:lpstr>Para ilişki mi nesne mi? </vt:lpstr>
      <vt:lpstr>Toplumsal ilişkiler toplumsal özneleri varsayar </vt:lpstr>
      <vt:lpstr>PowerPoint Sunusu</vt:lpstr>
      <vt:lpstr>Toplumsal olguların doğası</vt:lpstr>
      <vt:lpstr>Parayı çözümlemede temel ayrım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5</cp:revision>
  <dcterms:created xsi:type="dcterms:W3CDTF">2019-05-16T14:26:33Z</dcterms:created>
  <dcterms:modified xsi:type="dcterms:W3CDTF">2019-05-19T06:37:25Z</dcterms:modified>
</cp:coreProperties>
</file>