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75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14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67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24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17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0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6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89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6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8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88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7816A-F2C0-4B05-8B43-AA546F54F76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54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1950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Paraya kavramsal yaklaşım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60567"/>
            <a:ext cx="9144000" cy="3790604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Paranın ne olduğu, onun nesnesine bakılarak tanımlanamaz.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Para, işlevleri itibariyle tanımlanamaz; işlevleri zorunlu ve mümkün kılan süreçler farklı bir çözümlemeyi gerektirir</a:t>
            </a:r>
          </a:p>
          <a:p>
            <a:pPr algn="l"/>
            <a:endParaRPr lang="tr-TR" sz="2800" dirty="0"/>
          </a:p>
          <a:p>
            <a:pPr algn="l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9553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Parayı çözümlemede temel ayrım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‘</a:t>
            </a:r>
            <a:r>
              <a:rPr lang="tr-TR" dirty="0" smtClean="0"/>
              <a:t>Para olma niteliği’ ile ‘paranın nesnesi’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Paranın nesnesi ile para olma niteliği kategorik olar</a:t>
            </a:r>
            <a:r>
              <a:rPr lang="tr-TR" dirty="0" smtClean="0"/>
              <a:t>ak ayrıdır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 nesnesinin varoluş tarzı ve mekanı ile para olma niteliğinin varoluş tarzı ve </a:t>
            </a:r>
            <a:r>
              <a:rPr lang="tr-TR" smtClean="0"/>
              <a:t>mekanı farklıdır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5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olguların gerçekliği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Toplumsal olguların gerçekliğinin aranması gereken yer maddi dünya değil, toplumsal ilişkilerdir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ilişkiler ve bunlardan türeyen kavram ve kategoriler doğrudan maddi bir varlığa sahip değildir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150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olgular nasıl vardır?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İnsanların birden yok olduğu bir dünya düşündüğümüzde, şu an fiziksel olarak mevcut olan tüm nesneler varlıklarını sürdürecektir; masa, kalem, bilgisayar, kitap vs.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Ancak bunları ‘bizim için’ anlamlı kılan özellikleri ortadan kalkmış olacaktır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226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sadece cismiyle açıklanamaz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Para sadece cismi ile açıklanabilir bir varlık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Paranın sahip olduğu ve gerçekleşmesini sağladığı toplumsal ilişkiler, ‘para dışında’ mevcuttur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‘Bir maddi varlık’ olarak para, kendisini var eden toplumsal ilişkiler dışında sadece bir nesnedir, ama para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Tarihte, çok çeşitli nesnelerin para olarak kullanılması örneğine başvuranlar, ters yönden aynı açıklama tarzına sahipler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506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olguların ik</a:t>
            </a:r>
            <a:r>
              <a:rPr lang="tr-TR" dirty="0" smtClean="0"/>
              <a:t>i yönlü niteliği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588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Toplumsal nitelikler, insanlar arasındaki ilişkilerden türerle</a:t>
            </a:r>
            <a:r>
              <a:rPr lang="tr-TR" dirty="0" smtClean="0"/>
              <a:t>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Toplumsal nitelikler, maddi varlıklarda ifade bulurlar, bulmak zorundadırlar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olgu, maddi varlıklar ile toplumsal niteliklerin özdeşmiş gibi algılanmasının nedenidir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837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ilişki mi nesne mi?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Para, belirli bir toplumsal ilişkiden, değer ilişkisinden türer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 ilişkisi, değerin somut bir varlıkta ifade bulmasını zorunlu kılar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olgu, paranın nesnel ifade bulması ile ifade bulmak zorunda olan şey arasında kategorik ayrım yapmayı gerektirir </a:t>
            </a:r>
          </a:p>
          <a:p>
            <a:pPr marL="0" indent="0">
              <a:buNone/>
            </a:pPr>
            <a:r>
              <a:rPr lang="tr-TR" dirty="0" smtClean="0"/>
              <a:t>Aynı zamanda, bu ikisinin özdeş şeyler olarak algılanmasının da nedenidir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7989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ilişkiler toplumsal özneleri varsayar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Toplumsal ilişkiler, bu ilişkileri gerçekleştiren özneleri varsayar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özneler, bu ilişkiler içinde, bu ilişkilerin mantığına göre hareket ederler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bilinç durumları, toplumsal ilişikleri kavramayı zorlaştırır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59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Bir toplumsal olgu olarak para, hem bir nesnel varlık olması hem de değerle ilişkili olması temelinde açıklanmak durumundadır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Meta; hem bir kullanım değeri ve değer </a:t>
            </a:r>
          </a:p>
          <a:p>
            <a:pPr marL="0" indent="0">
              <a:buNone/>
            </a:pPr>
            <a:r>
              <a:rPr lang="tr-TR" dirty="0"/>
              <a:t>Cismi ya da kullanım değeri olmayan meta olamayacağı gibi, </a:t>
            </a:r>
            <a:r>
              <a:rPr lang="tr-TR" dirty="0" smtClean="0"/>
              <a:t>değer de somut bir varlıkta ifade bulmak zorundadır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somut varlık ve değer ilişkilerinin gerçekleşmesinde işlev gören şey, paradır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294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olguların doğası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Toplumsal olgular somut varlıkta ifade bulmakla birlikte, ‘gözlemlenen’ şey bu somut varlık ile somut varlık aracılığıyla gerçekleşen ilişkilerin biçimsel halidir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nedenle parayı kavramak yöntemsel ve kavramsal bir çözümlemeyi gerektirir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Para, ifade bulduğu maddi varlığın biçimi ne olursa olsun, bir toplumsal olgu olarak, doğrudan gözlemlenebilir olmayan değerin kategorik bir varoluş formudur.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698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446</Words>
  <Application>Microsoft Office PowerPoint</Application>
  <PresentationFormat>Geniş ekran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Paraya kavramsal yaklaşım </vt:lpstr>
      <vt:lpstr>Toplumsal olguların gerçekliği </vt:lpstr>
      <vt:lpstr>Toplumsal olgular nasıl vardır? </vt:lpstr>
      <vt:lpstr>Para sadece cismiyle açıklanamaz </vt:lpstr>
      <vt:lpstr>Toplumsal olguların iki yönlü niteliği </vt:lpstr>
      <vt:lpstr>Para ilişki mi nesne mi? </vt:lpstr>
      <vt:lpstr>Toplumsal ilişkiler toplumsal özneleri varsayar </vt:lpstr>
      <vt:lpstr>PowerPoint Sunusu</vt:lpstr>
      <vt:lpstr>Toplumsal olguların doğası</vt:lpstr>
      <vt:lpstr>Parayı çözümlemede temel ayrım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5</cp:revision>
  <dcterms:created xsi:type="dcterms:W3CDTF">2019-05-16T14:26:33Z</dcterms:created>
  <dcterms:modified xsi:type="dcterms:W3CDTF">2019-05-19T06:37:25Z</dcterms:modified>
</cp:coreProperties>
</file>