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/>
              <a:t>3</a:t>
            </a:r>
            <a:r>
              <a:rPr lang="tr-TR" sz="9600" b="1" dirty="0" smtClean="0"/>
              <a:t>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Halil İnalcık da bu akımın takipçilerindendir.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dirty="0" err="1"/>
              <a:t>Braudel</a:t>
            </a:r>
            <a:r>
              <a:rPr lang="tr-TR" sz="6000" dirty="0"/>
              <a:t> ve </a:t>
            </a:r>
            <a:r>
              <a:rPr lang="tr-TR" sz="6000" dirty="0" err="1"/>
              <a:t>Annales</a:t>
            </a:r>
            <a:r>
              <a:rPr lang="tr-TR" sz="6000" dirty="0"/>
              <a:t> Okulu çağdaş tarihçiliğe damgasını vuran akımdır.</a:t>
            </a:r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 err="1"/>
              <a:t>Annales</a:t>
            </a:r>
            <a:r>
              <a:rPr lang="tr-TR" sz="5400" dirty="0"/>
              <a:t> Okulu’nun temel yaklaşımı; devlet, ulus, sınıf gibi kategoriler dışında toplumsal yapılara odaklanmasıdır.</a:t>
            </a:r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Toplumsal yapıların başında ticaret, üretim ilişkileri, sosyal örüntüler gelmektedir.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Toplumsal tarihçilik olarak değerlendirilebilecek yaklaşımda tarih, sosyoloji ve siyaset bilimi el ele yürümektedir.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Sosyolojinin temel çalışma alanları Tarihsel Sosyoloji akımı içerisinde tarih içinde belirli sentetik dönem ve coğrafyalara tatbik edilir. 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Sosyolojinin yöntemlerinin kısmen kullanılabildiği bu araştırma çerçevesinde ağırlıklı olarak tarihsel yöntem ve kaynaklar kullanılır.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Asıl buluşma noktası ise tarihsel paradigmaların kullanımıdır. </a:t>
            </a:r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Türkiye tarihçiliğinde özellikle </a:t>
            </a:r>
            <a:r>
              <a:rPr lang="tr-TR" dirty="0" err="1"/>
              <a:t>Fuad</a:t>
            </a:r>
            <a:r>
              <a:rPr lang="tr-TR" dirty="0"/>
              <a:t> Köprülü ile bu akım kök salmıştır.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116</Words>
  <Application>Microsoft Office PowerPoint</Application>
  <PresentationFormat>Ekran Gösterisi (4:3)</PresentationFormat>
  <Paragraphs>10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3. HAFTA</vt:lpstr>
      <vt:lpstr>Braudel ve Annales Okulu çağdaş tarihçiliğe damgasını vuran akımdır.</vt:lpstr>
      <vt:lpstr>Annales Okulu’nun temel yaklaşımı; devlet, ulus, sınıf gibi kategoriler dışında toplumsal yapılara odaklanmasıdır.</vt:lpstr>
      <vt:lpstr>Toplumsal yapıların başında ticaret, üretim ilişkileri, sosyal örüntüler gelmektedir. </vt:lpstr>
      <vt:lpstr>Toplumsal tarihçilik olarak değerlendirilebilecek yaklaşımda tarih, sosyoloji ve siyaset bilimi el ele yürümektedir. </vt:lpstr>
      <vt:lpstr>Sosyolojinin temel çalışma alanları Tarihsel Sosyoloji akımı içerisinde tarih içinde belirli sentetik dönem ve coğrafyalara tatbik edilir.  </vt:lpstr>
      <vt:lpstr>Sosyolojinin yöntemlerinin kısmen kullanılabildiği bu araştırma çerçevesinde ağırlıklı olarak tarihsel yöntem ve kaynaklar kullanılır. </vt:lpstr>
      <vt:lpstr>Asıl buluşma noktası ise tarihsel paradigmaların kullanımıdır. </vt:lpstr>
      <vt:lpstr>Türkiye tarihçiliğinde özellikle Fuad Köprülü ile bu akım kök salmıştır.  </vt:lpstr>
      <vt:lpstr>Halil İnalcık da bu akımın takipçilerindendir.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4</cp:revision>
  <dcterms:created xsi:type="dcterms:W3CDTF">2017-12-15T15:26:21Z</dcterms:created>
  <dcterms:modified xsi:type="dcterms:W3CDTF">2017-12-16T10:29:45Z</dcterms:modified>
</cp:coreProperties>
</file>