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60" r:id="rId5"/>
    <p:sldId id="259" r:id="rId6"/>
    <p:sldId id="258" r:id="rId7"/>
    <p:sldId id="262" r:id="rId8"/>
    <p:sldId id="267" r:id="rId9"/>
    <p:sldId id="269" r:id="rId10"/>
    <p:sldId id="268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60"/>
  </p:normalViewPr>
  <p:slideViewPr>
    <p:cSldViewPr>
      <p:cViewPr varScale="1">
        <p:scale>
          <a:sx n="69" d="100"/>
          <a:sy n="69" d="100"/>
        </p:scale>
        <p:origin x="-14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sz="9600" b="1" dirty="0"/>
              <a:t>3</a:t>
            </a:r>
            <a:r>
              <a:rPr lang="tr-TR" sz="9600" b="1" dirty="0" smtClean="0"/>
              <a:t>. </a:t>
            </a:r>
            <a:r>
              <a:rPr lang="tr-TR" sz="9600" b="1" dirty="0" smtClean="0"/>
              <a:t>HAFTA</a:t>
            </a:r>
            <a:endParaRPr lang="tr-TR" sz="9600" b="1" dirty="0"/>
          </a:p>
        </p:txBody>
      </p:sp>
    </p:spTree>
    <p:extLst>
      <p:ext uri="{BB962C8B-B14F-4D97-AF65-F5344CB8AC3E}">
        <p14:creationId xmlns:p14="http://schemas.microsoft.com/office/powerpoint/2010/main" val="15017868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dirty="0"/>
              <a:t>Halil İnalcık da bu akımın takipçilerindendir.</a:t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04302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sz="6000" dirty="0" err="1"/>
              <a:t>Braudel</a:t>
            </a:r>
            <a:r>
              <a:rPr lang="tr-TR" sz="6000" dirty="0"/>
              <a:t> ve </a:t>
            </a:r>
            <a:r>
              <a:rPr lang="tr-TR" sz="6000" dirty="0" err="1"/>
              <a:t>Annales</a:t>
            </a:r>
            <a:r>
              <a:rPr lang="tr-TR" sz="6000" dirty="0"/>
              <a:t> Okulu çağdaş tarihçiliğe damgasını vuran akımdır.</a:t>
            </a:r>
          </a:p>
        </p:txBody>
      </p:sp>
    </p:spTree>
    <p:extLst>
      <p:ext uri="{BB962C8B-B14F-4D97-AF65-F5344CB8AC3E}">
        <p14:creationId xmlns:p14="http://schemas.microsoft.com/office/powerpoint/2010/main" val="370286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sz="5400" dirty="0" err="1"/>
              <a:t>Annales</a:t>
            </a:r>
            <a:r>
              <a:rPr lang="tr-TR" sz="5400" dirty="0"/>
              <a:t> Okulu’nun temel yaklaşımı; devlet, ulus, sınıf gibi kategoriler dışında toplumsal yapılara odaklanmasıdır.</a:t>
            </a:r>
          </a:p>
        </p:txBody>
      </p:sp>
    </p:spTree>
    <p:extLst>
      <p:ext uri="{BB962C8B-B14F-4D97-AF65-F5344CB8AC3E}">
        <p14:creationId xmlns:p14="http://schemas.microsoft.com/office/powerpoint/2010/main" val="2430692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sz="5400" dirty="0"/>
              <a:t>Toplumsal yapıların başında ticaret, üretim ilişkileri, sosyal örüntüler gelmektedir.</a:t>
            </a:r>
            <a:br>
              <a:rPr lang="tr-TR" sz="5400" dirty="0"/>
            </a:br>
            <a:endParaRPr lang="tr-TR" sz="5400" dirty="0"/>
          </a:p>
        </p:txBody>
      </p:sp>
    </p:spTree>
    <p:extLst>
      <p:ext uri="{BB962C8B-B14F-4D97-AF65-F5344CB8AC3E}">
        <p14:creationId xmlns:p14="http://schemas.microsoft.com/office/powerpoint/2010/main" val="4277834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sz="6000" dirty="0"/>
              <a:t>Toplumsal tarihçilik olarak değerlendirilebilecek yaklaşımda tarih, sosyoloji ve siyaset bilimi el ele yürümektedir.</a:t>
            </a:r>
            <a:br>
              <a:rPr lang="tr-TR" sz="6000" dirty="0"/>
            </a:br>
            <a:endParaRPr lang="tr-TR" sz="6000" dirty="0"/>
          </a:p>
        </p:txBody>
      </p:sp>
    </p:spTree>
    <p:extLst>
      <p:ext uri="{BB962C8B-B14F-4D97-AF65-F5344CB8AC3E}">
        <p14:creationId xmlns:p14="http://schemas.microsoft.com/office/powerpoint/2010/main" val="926677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sz="5400" dirty="0"/>
              <a:t>Sosyolojinin temel çalışma alanları Tarihsel Sosyoloji akımı içerisinde tarih içinde belirli sentetik dönem ve coğrafyalara tatbik edilir. </a:t>
            </a:r>
            <a:br>
              <a:rPr lang="tr-TR" sz="5400" dirty="0"/>
            </a:br>
            <a:endParaRPr lang="tr-TR" sz="5400" dirty="0"/>
          </a:p>
        </p:txBody>
      </p:sp>
    </p:spTree>
    <p:extLst>
      <p:ext uri="{BB962C8B-B14F-4D97-AF65-F5344CB8AC3E}">
        <p14:creationId xmlns:p14="http://schemas.microsoft.com/office/powerpoint/2010/main" val="204942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sz="5400" dirty="0"/>
              <a:t>Sosyolojinin yöntemlerinin kısmen kullanılabildiği bu araştırma çerçevesinde ağırlıklı olarak tarihsel yöntem ve kaynaklar kullanılır.</a:t>
            </a:r>
            <a:br>
              <a:rPr lang="tr-TR" sz="5400" dirty="0"/>
            </a:br>
            <a:endParaRPr lang="tr-TR" sz="5400" dirty="0"/>
          </a:p>
        </p:txBody>
      </p:sp>
    </p:spTree>
    <p:extLst>
      <p:ext uri="{BB962C8B-B14F-4D97-AF65-F5344CB8AC3E}">
        <p14:creationId xmlns:p14="http://schemas.microsoft.com/office/powerpoint/2010/main" val="1085103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sz="4800" dirty="0"/>
              <a:t>Asıl buluşma noktası ise tarihsel paradigmaların kullanımıdır. </a:t>
            </a:r>
          </a:p>
        </p:txBody>
      </p:sp>
    </p:spTree>
    <p:extLst>
      <p:ext uri="{BB962C8B-B14F-4D97-AF65-F5344CB8AC3E}">
        <p14:creationId xmlns:p14="http://schemas.microsoft.com/office/powerpoint/2010/main" val="630811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dirty="0"/>
              <a:t>Türkiye tarihçiliğinde özellikle </a:t>
            </a:r>
            <a:r>
              <a:rPr lang="tr-TR" dirty="0" err="1"/>
              <a:t>Fuad</a:t>
            </a:r>
            <a:r>
              <a:rPr lang="tr-TR" dirty="0"/>
              <a:t> Köprülü ile bu akım kök salmıştır. </a:t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1118812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116</Words>
  <Application>Microsoft Office PowerPoint</Application>
  <PresentationFormat>Ekran Gösterisi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Ofis Teması</vt:lpstr>
      <vt:lpstr>3. HAFTA</vt:lpstr>
      <vt:lpstr>Braudel ve Annales Okulu çağdaş tarihçiliğe damgasını vuran akımdır.</vt:lpstr>
      <vt:lpstr>Annales Okulu’nun temel yaklaşımı; devlet, ulus, sınıf gibi kategoriler dışında toplumsal yapılara odaklanmasıdır.</vt:lpstr>
      <vt:lpstr>Toplumsal yapıların başında ticaret, üretim ilişkileri, sosyal örüntüler gelmektedir. </vt:lpstr>
      <vt:lpstr>Toplumsal tarihçilik olarak değerlendirilebilecek yaklaşımda tarih, sosyoloji ve siyaset bilimi el ele yürümektedir. </vt:lpstr>
      <vt:lpstr>Sosyolojinin temel çalışma alanları Tarihsel Sosyoloji akımı içerisinde tarih içinde belirli sentetik dönem ve coğrafyalara tatbik edilir.  </vt:lpstr>
      <vt:lpstr>Sosyolojinin yöntemlerinin kısmen kullanılabildiği bu araştırma çerçevesinde ağırlıklı olarak tarihsel yöntem ve kaynaklar kullanılır. </vt:lpstr>
      <vt:lpstr>Asıl buluşma noktası ise tarihsel paradigmaların kullanımıdır. </vt:lpstr>
      <vt:lpstr>Türkiye tarihçiliğinde özellikle Fuad Köprülü ile bu akım kök salmıştır.  </vt:lpstr>
      <vt:lpstr>Halil İnalcık da bu akımın takipçilerindendir.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HAFTA</dc:title>
  <dc:creator>KUBABA TURIZM</dc:creator>
  <cp:lastModifiedBy>KUBABA TURIZM</cp:lastModifiedBy>
  <cp:revision>4</cp:revision>
  <dcterms:created xsi:type="dcterms:W3CDTF">2017-12-15T15:26:21Z</dcterms:created>
  <dcterms:modified xsi:type="dcterms:W3CDTF">2017-12-16T10:29:45Z</dcterms:modified>
</cp:coreProperties>
</file>