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2" r:id="rId1"/>
  </p:sldMasterIdLst>
  <p:sldIdLst>
    <p:sldId id="259" r:id="rId2"/>
    <p:sldId id="262" r:id="rId3"/>
    <p:sldId id="261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209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0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788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60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74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26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4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98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6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9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20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35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5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36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5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94359" y="992459"/>
            <a:ext cx="10955383" cy="5151863"/>
          </a:xfrm>
        </p:spPr>
        <p:txBody>
          <a:bodyPr/>
          <a:lstStyle/>
          <a:p>
            <a:pPr marL="268288" indent="-268288"/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rgbClr val="FFC000"/>
                </a:solidFill>
                <a:latin typeface="Maiandra GD" panose="020E0502030308020204" pitchFamily="34" charset="0"/>
              </a:rPr>
              <a:t>TASLAK/KAVRAMSAL (CONCEPT) PLAN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Süre: 3 hafta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Tasarım kavramı bağlamında üretilen Leke (konsept)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planın 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geliştirilerek gerçeğe/ölçülere uygun olarak çizilmesi/görselleştirilmesi ile  elde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edilir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.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Grafiksel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gösterimler 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kullanılmaz, serbest el çizimi veya bilgisayar destekli çizim olarak da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üretilebilir.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Çizimlerde uygun ölçek kullanılması zorunludur.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Paftadaki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her çizgi standartlara uygun yapısal ya da bitkisel bir peyzaj ögesini ifade eder. </a:t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• Plan 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üzerinde proje adı, lejant/anahtar (açıklayıcı ve tanımlayıcı gösterimler), antet/başlık (dersin adı, konu adı, plan aşaması, tarih, ad-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soyad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-öğrenci numarası, ölçek, pafta </a:t>
            </a:r>
            <a:r>
              <a:rPr lang="tr-TR" sz="24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no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, kuzey işareti vb.) yer almalıdır</a:t>
            </a:r>
            <a:r>
              <a:rPr lang="tr-TR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>.</a:t>
            </a:r>
            <a: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  <a:t/>
            </a:r>
            <a:br>
              <a:rPr lang="tr-T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Maiandra GD" panose="020E0502030308020204" pitchFamily="34" charset="0"/>
              </a:rPr>
            </a:br>
            <a:endParaRPr lang="tr-TR" sz="2400" dirty="0">
              <a:solidFill>
                <a:schemeClr val="accent2">
                  <a:lumMod val="40000"/>
                  <a:lumOff val="60000"/>
                </a:schemeClr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8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8579342" y="630551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 t="30595" b="5153"/>
          <a:stretch/>
        </p:blipFill>
        <p:spPr>
          <a:xfrm>
            <a:off x="390292" y="381509"/>
            <a:ext cx="7828157" cy="611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0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0307781" y="1288473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4" y="431847"/>
            <a:ext cx="8697952" cy="591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9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8586558" y="349949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42" y="502511"/>
            <a:ext cx="7380124" cy="588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09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Mavi Yeşi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166</TotalTime>
  <Words>3</Words>
  <Application>Microsoft Office PowerPoint</Application>
  <PresentationFormat>Geniş ekran</PresentationFormat>
  <Paragraphs>4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Maiandra GD</vt:lpstr>
      <vt:lpstr>Wingdings 3</vt:lpstr>
      <vt:lpstr>İyon</vt:lpstr>
      <vt:lpstr> TASLAK/KAVRAMSAL (CONCEPT) PLAN  Süre: 3 hafta  • Tasarım kavramı bağlamında üretilen Leke (konsept) planın geliştirilerek gerçeğe/ölçülere uygun olarak çizilmesi/görselleştirilmesi ile  elde edilir. • Grafiksel gösterimler kullanılmaz, serbest el çizimi veya bilgisayar destekli çizim olarak da üretilebilir. • Çizimlerde uygun ölçek kullanılması zorunludur. • Paftadaki her çizgi standartlara uygun yapısal ya da bitkisel bir peyzaj ögesini ifade eder.  • Plan üzerinde proje adı, lejant/anahtar (açıklayıcı ve tanımlayıcı gösterimler), antet/başlık (dersin adı, konu adı, plan aşaması, tarih, ad-soyad-öğrenci numarası, ölçek, pafta no, kuzey işareti vb.) yer almalıdır. 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DERSİN ADI: Tasarım Stüdyosu 2  DERSİN ÖĞRETİM ÜYESİ: Prof.Dr. Oğuz Yılmaz  DERSİN GRUBU: B  DERSİN VERİLDİĞİ BİRİM: Ankara Üniversitesi Ziraat Fakültesi Peyzaj Mimarlığı Bölümü   *Kaynak göstermeden alıntı yapılması yasal değildir.</dc:title>
  <dc:creator>Oguz YILMAZ</dc:creator>
  <cp:lastModifiedBy>Oguz YILMAZ</cp:lastModifiedBy>
  <cp:revision>20</cp:revision>
  <dcterms:created xsi:type="dcterms:W3CDTF">2018-03-07T07:07:31Z</dcterms:created>
  <dcterms:modified xsi:type="dcterms:W3CDTF">2018-03-07T11:53:30Z</dcterms:modified>
</cp:coreProperties>
</file>