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-806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EE0CBC0-76B1-4CCF-B3DC-E52FA3C41764}" type="datetimeFigureOut">
              <a:rPr lang="tr-TR" smtClean="0"/>
              <a:pPr/>
              <a:t>05.02.2020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3A4306B-26ED-4BC0-9777-5147502CD61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64949" y="1342962"/>
            <a:ext cx="10668000" cy="2387600"/>
          </a:xfrm>
        </p:spPr>
        <p:txBody>
          <a:bodyPr>
            <a:normAutofit/>
          </a:bodyPr>
          <a:lstStyle/>
          <a:p>
            <a:r>
              <a:rPr lang="tr-TR" sz="3600" dirty="0" smtClean="0"/>
              <a:t>ZTO440 PROJE HAZIRLAMA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42440" y="3451104"/>
            <a:ext cx="11220773" cy="17526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tr-TR" sz="3000" dirty="0" smtClean="0"/>
              <a:t>Dr. </a:t>
            </a:r>
            <a:r>
              <a:rPr lang="tr-TR" sz="3000" dirty="0" err="1" smtClean="0"/>
              <a:t>Öğr</a:t>
            </a:r>
            <a:r>
              <a:rPr lang="tr-TR" sz="3000" dirty="0" smtClean="0"/>
              <a:t>. Üyesi SELEN DEVİREN SAYGIN</a:t>
            </a:r>
          </a:p>
          <a:p>
            <a:pPr algn="ctr"/>
            <a:r>
              <a:rPr lang="tr-TR" sz="3000" dirty="0" smtClean="0"/>
              <a:t>Ankara Üniversitesi</a:t>
            </a:r>
          </a:p>
          <a:p>
            <a:pPr algn="ctr"/>
            <a:r>
              <a:rPr lang="tr-TR" sz="3000" dirty="0" smtClean="0"/>
              <a:t> Ziraat Fakültesi</a:t>
            </a:r>
          </a:p>
          <a:p>
            <a:pPr algn="ctr"/>
            <a:r>
              <a:rPr lang="tr-TR" sz="3000" dirty="0" smtClean="0"/>
              <a:t> Toprak Bilimi ve Bitki Besleme Bölümü</a:t>
            </a:r>
          </a:p>
          <a:p>
            <a:pPr algn="ctr"/>
            <a:endParaRPr lang="tr-TR" sz="3000" dirty="0" smtClean="0"/>
          </a:p>
          <a:p>
            <a:pPr algn="ctr"/>
            <a:endParaRPr lang="tr-TR" sz="3000" dirty="0"/>
          </a:p>
        </p:txBody>
      </p:sp>
      <p:sp>
        <p:nvSpPr>
          <p:cNvPr id="4" name="3 Dikdörtgen"/>
          <p:cNvSpPr/>
          <p:nvPr/>
        </p:nvSpPr>
        <p:spPr>
          <a:xfrm>
            <a:off x="3202984" y="527559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 smtClean="0"/>
              <a:t>Ankara</a:t>
            </a:r>
          </a:p>
          <a:p>
            <a:pPr algn="ctr"/>
            <a:r>
              <a:rPr lang="tr-TR" sz="2400" dirty="0" smtClean="0"/>
              <a:t>2020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19560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HAFTALIK DERS AKIŞI</a:t>
            </a: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62000" y="1752601"/>
            <a:ext cx="10629254" cy="4803182"/>
          </a:xfrm>
          <a:prstGeom prst="rect">
            <a:avLst/>
          </a:prstGeom>
        </p:spPr>
        <p:txBody>
          <a:bodyPr vert="horz">
            <a:normAutofit fontScale="625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Proje hazırlamaya giriş, temel yönetim ilkeleri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Sorun analizi, problem temelli yaklaşımın benimsenmesi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Hedef analizi, uygun yöntem seçimi </a:t>
            </a:r>
            <a:r>
              <a:rPr lang="tr-TR" sz="3000" dirty="0" smtClean="0"/>
              <a:t>(Strateji analizi)</a:t>
            </a:r>
            <a:endParaRPr kumimoji="0" lang="tr-T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Paydaş analizi, proje ekibinin yetkinlikleri ve görev dağılımları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Maliyet analizi, yapılabilirlik</a:t>
            </a:r>
            <a:endParaRPr kumimoji="0" lang="tr-TR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Mantıksal çerçevenin oluşturulması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Ara sınav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 proje taslakları ile projelendirme (Örnek tema: İklim değişikliği ile mücadele)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 GZTF analizi ile örnek proje değerlendirme 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 </a:t>
            </a:r>
            <a:r>
              <a:rPr kumimoji="0" lang="tr-TR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Örnek proje taslakları ile projelendirme (Örnek tema: Sürdürülebilir tarım sistemlerinin yaygınlaştırılması)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11. 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12. Örnek proje taslakları ile projelendirme (Örnek tema: Doğal kaynakların korunması)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13. GZTF analizi ile örnek proje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tr-TR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14. Genel değerlendirme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endParaRPr kumimoji="0" lang="tr-T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558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71959" y="274638"/>
            <a:ext cx="11820041" cy="1143000"/>
          </a:xfrm>
        </p:spPr>
        <p:txBody>
          <a:bodyPr>
            <a:normAutofit/>
          </a:bodyPr>
          <a:lstStyle/>
          <a:p>
            <a:r>
              <a:rPr lang="tr-TR" dirty="0" smtClean="0"/>
              <a:t>Tema: </a:t>
            </a:r>
            <a:r>
              <a:rPr lang="tr-TR" sz="4800" dirty="0" smtClean="0"/>
              <a:t>Doğal kaynakların korunması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987651"/>
            <a:ext cx="9956800" cy="4525963"/>
          </a:xfrm>
        </p:spPr>
        <p:txBody>
          <a:bodyPr/>
          <a:lstStyle/>
          <a:p>
            <a:r>
              <a:rPr lang="tr-TR" dirty="0" smtClean="0"/>
              <a:t>Proje adı:</a:t>
            </a:r>
          </a:p>
          <a:p>
            <a:r>
              <a:rPr lang="tr-TR" dirty="0" smtClean="0"/>
              <a:t>Proje amacı:</a:t>
            </a:r>
          </a:p>
          <a:p>
            <a:r>
              <a:rPr lang="tr-TR" dirty="0" smtClean="0"/>
              <a:t>Proje personeli:</a:t>
            </a:r>
          </a:p>
          <a:p>
            <a:r>
              <a:rPr lang="tr-TR" dirty="0" smtClean="0"/>
              <a:t>Özgün değer/yaygın etki:</a:t>
            </a:r>
          </a:p>
          <a:p>
            <a:r>
              <a:rPr lang="tr-TR" dirty="0" smtClean="0"/>
              <a:t>Proje iş planı:</a:t>
            </a:r>
          </a:p>
          <a:p>
            <a:r>
              <a:rPr lang="tr-TR" dirty="0" smtClean="0"/>
              <a:t>Proje bütçesi: </a:t>
            </a:r>
            <a:endParaRPr lang="tr-TR" dirty="0"/>
          </a:p>
        </p:txBody>
      </p:sp>
      <p:sp>
        <p:nvSpPr>
          <p:cNvPr id="4" name="3 Sağ Ayraç"/>
          <p:cNvSpPr/>
          <p:nvPr/>
        </p:nvSpPr>
        <p:spPr>
          <a:xfrm>
            <a:off x="4432515" y="1673810"/>
            <a:ext cx="2355743" cy="36421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7222212" y="2355735"/>
            <a:ext cx="342112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solidFill>
                  <a:srgbClr val="FF0000"/>
                </a:solidFill>
              </a:rPr>
              <a:t>Sorun analizi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Hedef ve Strateji analizi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Paydaş analizi</a:t>
            </a:r>
          </a:p>
          <a:p>
            <a:r>
              <a:rPr lang="tr-TR" sz="2400" dirty="0" smtClean="0">
                <a:solidFill>
                  <a:srgbClr val="FF0000"/>
                </a:solidFill>
              </a:rPr>
              <a:t>Maliyet analizi</a:t>
            </a:r>
          </a:p>
          <a:p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6" name="5 Sol Ayraç"/>
          <p:cNvSpPr/>
          <p:nvPr/>
        </p:nvSpPr>
        <p:spPr>
          <a:xfrm rot="16200000">
            <a:off x="8279975" y="2041896"/>
            <a:ext cx="1263110" cy="554839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7299703" y="5718867"/>
            <a:ext cx="43157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000" dirty="0" smtClean="0"/>
              <a:t>MANTIKSAL ÇERÇEVE</a:t>
            </a:r>
            <a:endParaRPr lang="tr-TR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Yol haritası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Sorun ağacını çiz…</a:t>
            </a:r>
          </a:p>
          <a:p>
            <a:r>
              <a:rPr lang="tr-TR" dirty="0" smtClean="0"/>
              <a:t>Hedef ağacını oluştur…</a:t>
            </a:r>
          </a:p>
          <a:p>
            <a:r>
              <a:rPr lang="tr-TR" dirty="0" smtClean="0"/>
              <a:t>Hedeflere ulaşmada stratejik planlarını oluştur…</a:t>
            </a:r>
          </a:p>
          <a:p>
            <a:r>
              <a:rPr lang="tr-TR" dirty="0" smtClean="0"/>
              <a:t>Paydaşları belirle…</a:t>
            </a:r>
          </a:p>
          <a:p>
            <a:r>
              <a:rPr lang="tr-TR" dirty="0" smtClean="0"/>
              <a:t>Maliyet –Fayda analizini yap…</a:t>
            </a:r>
          </a:p>
          <a:p>
            <a:r>
              <a:rPr lang="tr-TR" dirty="0" smtClean="0"/>
              <a:t>Mantıksal çerçevede proje anahtarını hazırla…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100</TotalTime>
  <Words>229</Words>
  <Application>Microsoft Office PowerPoint</Application>
  <PresentationFormat>Özel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Teknik</vt:lpstr>
      <vt:lpstr>ZTO440 PROJE HAZIRLAMA VE DEĞERLENDİRME</vt:lpstr>
      <vt:lpstr>HAFTALIK DERS AKIŞI</vt:lpstr>
      <vt:lpstr>Tema: Doğal kaynakların korunması</vt:lpstr>
      <vt:lpstr>Yol haritası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ZTO440 PROJE HAZIRLAMA VE DEĞERLENDİRME</dc:title>
  <dc:creator>Selen</dc:creator>
  <cp:lastModifiedBy>aylin</cp:lastModifiedBy>
  <cp:revision>21</cp:revision>
  <dcterms:created xsi:type="dcterms:W3CDTF">2020-02-05T08:00:25Z</dcterms:created>
  <dcterms:modified xsi:type="dcterms:W3CDTF">2020-02-05T20:34:22Z</dcterms:modified>
</cp:coreProperties>
</file>