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15" r:id="rId4"/>
    <p:sldId id="300" r:id="rId5"/>
    <p:sldId id="301" r:id="rId6"/>
    <p:sldId id="302" r:id="rId7"/>
    <p:sldId id="318" r:id="rId8"/>
    <p:sldId id="303" r:id="rId9"/>
    <p:sldId id="319" r:id="rId10"/>
    <p:sldId id="30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51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9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7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93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40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530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78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59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520280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Tarih öncesi Hindistan’da kültürel yapı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Siyah tenli bu ilkel insanlar hakkında maalesef kayda değer herhangi bir bilgimiz bulunmamaktadır. Ancak bugünkü Hindistan’da dahi “</a:t>
            </a:r>
            <a:r>
              <a:rPr lang="tr-TR" dirty="0" err="1"/>
              <a:t>Munda</a:t>
            </a:r>
            <a:r>
              <a:rPr lang="tr-TR" dirty="0"/>
              <a:t>” adında bir kabilenin yaşadığını ve bu kabilenin muhtemelen kadim </a:t>
            </a:r>
            <a:r>
              <a:rPr lang="tr-TR" dirty="0" err="1"/>
              <a:t>Mundaların</a:t>
            </a:r>
            <a:r>
              <a:rPr lang="tr-TR" dirty="0"/>
              <a:t> devamı olduğu düşünülmektedir. </a:t>
            </a:r>
          </a:p>
          <a:p>
            <a:pPr algn="ct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1388594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Hindistan’ın bilinen tarihi, </a:t>
            </a:r>
            <a:r>
              <a:rPr lang="tr-TR" dirty="0" err="1"/>
              <a:t>Āri</a:t>
            </a:r>
            <a:r>
              <a:rPr lang="tr-TR" dirty="0"/>
              <a:t> göçü öncesi dönemde, bugün çoğu Pakistan sınırları içerinde kalan </a:t>
            </a:r>
            <a:r>
              <a:rPr lang="tr-TR" dirty="0" err="1"/>
              <a:t>İndus</a:t>
            </a:r>
            <a:r>
              <a:rPr lang="tr-TR" dirty="0"/>
              <a:t> Vadisi Medeniyetine dayandırılsa da; Hint Yarımadasındaki ilk yerleşimlerin 500.000 yıl öncesine kadar gittiği iddia edilmektedir.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Hint’te 400.000-150.000 yıl önce var olduğu tahmin edilen taş devri döneminin ilk insan toplulukları, </a:t>
            </a:r>
            <a:r>
              <a:rPr lang="tr-TR" dirty="0" err="1"/>
              <a:t>Kerala</a:t>
            </a:r>
            <a:r>
              <a:rPr lang="tr-TR" dirty="0"/>
              <a:t> ve Tamil </a:t>
            </a:r>
            <a:r>
              <a:rPr lang="tr-TR" dirty="0" err="1"/>
              <a:t>Nadu’nun</a:t>
            </a:r>
            <a:r>
              <a:rPr lang="tr-TR" dirty="0"/>
              <a:t> güneyiyle, Kuzey </a:t>
            </a:r>
            <a:r>
              <a:rPr lang="tr-TR" dirty="0" err="1"/>
              <a:t>Pencap’taki</a:t>
            </a:r>
            <a:r>
              <a:rPr lang="tr-TR" dirty="0"/>
              <a:t> </a:t>
            </a:r>
            <a:r>
              <a:rPr lang="tr-TR" dirty="0" err="1"/>
              <a:t>Soan</a:t>
            </a:r>
            <a:r>
              <a:rPr lang="tr-TR" dirty="0"/>
              <a:t> ve </a:t>
            </a:r>
            <a:r>
              <a:rPr lang="tr-TR" dirty="0" err="1"/>
              <a:t>Beas</a:t>
            </a:r>
            <a:r>
              <a:rPr lang="tr-TR" dirty="0"/>
              <a:t> nehir vadileri arasındaki bölgede yaşamış oldukları düşünülmektedir.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16407805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Bu dönemi Orta Taş Devri olarak adlandırılan çağda, 40.000-10.000 yıl önce yaşamış olan ilkel Hint toplulukları takip eder.  Onları da yaklaşık olarak MÖ 15.000 yıl önce, ilkel aletler kullanan neolitik toplumlar izlemiştir. Aynı dönemde Hindistan’ın </a:t>
            </a:r>
            <a:r>
              <a:rPr lang="tr-TR" dirty="0" err="1"/>
              <a:t>Madhya</a:t>
            </a:r>
            <a:r>
              <a:rPr lang="tr-TR" dirty="0"/>
              <a:t> </a:t>
            </a:r>
            <a:r>
              <a:rPr lang="tr-TR" dirty="0" err="1"/>
              <a:t>Pradeş</a:t>
            </a:r>
            <a:r>
              <a:rPr lang="tr-TR" dirty="0"/>
              <a:t> bölgesinde ise, avcı-toplayıcı, göçebe ve kırsal alanda hüküm süren geç taş devri insanı yaşamıştır.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5503817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Yapılan arkeolojik araştırmalar, yerleşik hayata MÖ 7000’in başlarında </a:t>
            </a:r>
            <a:r>
              <a:rPr lang="tr-TR" dirty="0" err="1"/>
              <a:t>İndus</a:t>
            </a:r>
            <a:r>
              <a:rPr lang="tr-TR" dirty="0"/>
              <a:t> havzasındaki </a:t>
            </a:r>
            <a:r>
              <a:rPr lang="tr-TR" dirty="0" err="1"/>
              <a:t>Mehrgarh’ta</a:t>
            </a:r>
            <a:r>
              <a:rPr lang="tr-TR" dirty="0"/>
              <a:t> geçildiğini göstermektedir. Erken Cilâlı Taş devrine ait olan kerpiç ev ve tahıl ambarları temellerinin bulunduğu kültür kalıntılarında ise,  altıncı binyıldan itibaren seramiğe de rastlanılmıştır. </a:t>
            </a:r>
            <a:r>
              <a:rPr lang="tr-TR" dirty="0" err="1"/>
              <a:t>Mehrgarh’ın</a:t>
            </a:r>
            <a:r>
              <a:rPr lang="tr-TR" dirty="0"/>
              <a:t> ilk yerleşimcileri, hasat için taş aletler kullanmış, arpa ve buğday üretmişlerdir.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716631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pPr algn="ctr"/>
            <a:r>
              <a:rPr lang="tr-TR" dirty="0"/>
              <a:t>Ayrıca çeşitli süs eşyaları da yapmış ve küçükbaş hayvan yetiştiriciliğiyle ilgilenmişlerdir. MÖ 5000’li yıllara gelindiğinde ise, </a:t>
            </a:r>
            <a:r>
              <a:rPr lang="tr-TR" dirty="0" err="1"/>
              <a:t>Mehrgarh’taki</a:t>
            </a:r>
            <a:r>
              <a:rPr lang="tr-TR" dirty="0"/>
              <a:t> Hintli yerleşik toplulukların tarım ürünlerinde çeşitlilik artmış; yün, pamuk dokuma, el yapımı çanak-çömlek ve bakır kaplar kullanılmaya başlanmışlardır.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48278560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pPr algn="ctr"/>
            <a:r>
              <a:rPr lang="tr-TR" dirty="0"/>
              <a:t>Taştan yapılmış aletlerle silahlanan ve avcı-toplayıcı yaşam biçimini benimsemiş olan halk ise, yerleşik hayat süren köylülerden uzak bir yaşam alanını tercih etmişlerdir.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1610968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Genellikle ormanlık arazide ve nehir kıyılarında yaşayan bu topluluklar, köylü hayatı süren halka göre daha ilkel bir yaşam tarzı sürmüşlerdir. </a:t>
            </a:r>
          </a:p>
          <a:p>
            <a:pPr marL="0" indent="0">
              <a:buNone/>
            </a:pP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3682896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MÖ 4000’lerden itibaren </a:t>
            </a:r>
            <a:r>
              <a:rPr lang="tr-TR" dirty="0" err="1"/>
              <a:t>Ganj</a:t>
            </a:r>
            <a:r>
              <a:rPr lang="tr-TR" dirty="0"/>
              <a:t> Vadisi ve </a:t>
            </a:r>
            <a:r>
              <a:rPr lang="tr-TR" dirty="0" err="1"/>
              <a:t>Dekkan</a:t>
            </a:r>
            <a:r>
              <a:rPr lang="tr-TR" dirty="0"/>
              <a:t> Yaylası’na yerleşmiş olan topluluklar ise, sığır, koyun ve keçi gibi hayvanları evcilleştirmiş; pirinç üretiminde oldukça önemli bir yol almış olan neolitik çağdaşlarının seviyesine ulaşmışlardır. Bilinen en eski yerli Hint topluluğunun adı </a:t>
            </a:r>
            <a:r>
              <a:rPr lang="tr-TR" dirty="0" err="1"/>
              <a:t>Mundalardır</a:t>
            </a:r>
            <a:r>
              <a:rPr lang="tr-TR" dirty="0"/>
              <a:t>. </a:t>
            </a:r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3844331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</TotalTime>
  <Words>478</Words>
  <Application>Microsoft Office PowerPoint</Application>
  <PresentationFormat>Ekran Gösterisi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1. hafta  Tarih öncesi Hindistan’da kültürel yapı 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110</cp:revision>
  <dcterms:created xsi:type="dcterms:W3CDTF">2014-11-21T09:52:05Z</dcterms:created>
  <dcterms:modified xsi:type="dcterms:W3CDTF">2020-02-26T17:50:24Z</dcterms:modified>
</cp:coreProperties>
</file>