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  <p:sldId id="258" r:id="rId4"/>
    <p:sldId id="265" r:id="rId5"/>
    <p:sldId id="259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2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3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8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0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2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5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4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4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9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6EEA0-2FB7-6644-81CD-91BA0C458FAF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44F4C-69DE-2742-9193-62E0D7755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8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NM2/GELEN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Aynı soyadlı 2 yolcu ismi girecekken kullanılır.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NM1/GELEN/MURATMR(INF/YAGMUR/15MAR08)</a:t>
            </a:r>
            <a:r>
              <a:rPr lang="tr-TR" dirty="0" smtClean="0">
                <a:solidFill>
                  <a:srgbClr val="323232"/>
                </a:solidFill>
                <a:effectLst/>
                <a:latin typeface="Trebuchet MS"/>
                <a:ea typeface="ＭＳ 明朝"/>
                <a:cs typeface="Times New Roman"/>
              </a:rPr>
              <a:t>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1 YOLCU GİRERKEN KULLANILIR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Bebek için Yolcu rakamı artırılmaz.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6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NU3/1GELEN/MURATMR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3.Sıradaki kişinin soy adını değiştirir. Nu sabit, 3Yolcunun hangi sırası olduğu,1sabit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NU2/MURATMR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2.yolcunun ismini değiştirir.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13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9/TL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9.Sıradaki Ok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lenmiş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biletin Opsiyonlu olmasını sağlar.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9/TL11MAR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  9.Sıradaki Ok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lenmiş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bilete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rez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. Yapar ve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ops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. Tarihi koyar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9/TL11MAR/1130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9.Sıradaki Ok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lenmiş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bilete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rez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. Yapar ve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ops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. Tarihi ve saat koyar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9/OKTKTL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yani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ops.Date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verilen bileti kesmek için kullanılır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8/2249512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Ap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telefon satırındaki bilgiyi değiştirmek için kullanılır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7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2/(INF/YAGMUR/11JAN07)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2.Sıradaki yolcuya bebek ilave eder. BEBEK GİRME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2/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2.sıradaki yolcunun ilavesini siler. YOLCUNUN İLAVESİNİ SİLME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3/(CHD/11JAN01)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3.Sıradaki yolcunun çocuk olduğu ilavesi eklenir. ÇUCUK GİRME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4/RR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4. Sıradaki yolcunun kesin uçacağı bilgisini Re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Confirme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olarak aktarma.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REKONFİRME REKONFİRME ETME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2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ESISTLL12104-R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Başka bir acenteye Rezervasyonumuzu görme yetkisi verme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ESISTLL12104-B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Başka bir acenteye Rezervasyonumuzu görmesi ve müdahale etme yetkisi verme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ESX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Amadeus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kullanıcısı bir acenteye verilmiş yetkiyi iptal eder.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84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RP/IZMLL210C/ALL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PNR' ı başka bir </a:t>
            </a:r>
            <a:r>
              <a:rPr lang="tr-TR" dirty="0" err="1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Amadeus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Acentesine devretme. (Bir daha geri alınmaz.)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RRA/1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"PNR ' si alınmış bir yolcuya İlave kişi ekleme RRA. 1 rakamı yolcu sayısını gösterir. PNR görülür."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RNA/1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"PNR ' si alınmış bir yolcuya İlave kişi ekleme RRA. 1 rakamı yolcu sayısını gösterir. PNR görünmez."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2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45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314</Words>
  <Application>Microsoft Macintosh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2017-10-31T07:58:52Z</dcterms:created>
  <dcterms:modified xsi:type="dcterms:W3CDTF">2017-10-31T08:21:50Z</dcterms:modified>
</cp:coreProperties>
</file>