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0" r:id="rId2"/>
    <p:sldId id="291" r:id="rId3"/>
    <p:sldId id="289" r:id="rId4"/>
    <p:sldId id="484" r:id="rId5"/>
    <p:sldId id="485" r:id="rId6"/>
    <p:sldId id="486" r:id="rId7"/>
    <p:sldId id="487" r:id="rId8"/>
    <p:sldId id="488" r:id="rId9"/>
    <p:sldId id="489" r:id="rId10"/>
    <p:sldId id="491" r:id="rId11"/>
    <p:sldId id="492" r:id="rId12"/>
    <p:sldId id="493" r:id="rId13"/>
    <p:sldId id="494" r:id="rId14"/>
    <p:sldId id="495" r:id="rId15"/>
    <p:sldId id="496" r:id="rId16"/>
    <p:sldId id="490" r:id="rId17"/>
    <p:sldId id="444" r:id="rId18"/>
    <p:sldId id="339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704272" y="1538208"/>
            <a:ext cx="30230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DEREJELERI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55576" y="2204864"/>
            <a:ext cx="7488832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kemlik,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artyklyk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söýgülik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derejeleri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gymyldy-hereketiň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hal-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ýagdaýynyň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deňeşdirilmede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ýüze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çykarylan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derejesini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ýagdaýyny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kesgitleýärler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Şeýlelikde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gymyldy-hereketiň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kemdigini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artýandygyny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beýlekileri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ýüze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çykarýarlar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6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704272" y="1538208"/>
            <a:ext cx="30230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DEREJELERI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32556" y="1941493"/>
            <a:ext cx="7411852" cy="3600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1.Düýp </a:t>
            </a:r>
            <a:r>
              <a:rPr 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hiç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hili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goşulmadyk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aýyklaýan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işligiň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hereketiniň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aýratynlygyny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bildirýän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haldyr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Oňa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derejesi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diýilýär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 </a:t>
            </a:r>
            <a:r>
              <a:rPr lang="tr-TR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düýn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geldi.</a:t>
            </a:r>
          </a:p>
        </p:txBody>
      </p:sp>
    </p:spTree>
    <p:extLst>
      <p:ext uri="{BB962C8B-B14F-4D97-AF65-F5344CB8AC3E}">
        <p14:creationId xmlns:p14="http://schemas.microsoft.com/office/powerpoint/2010/main" val="26128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704272" y="1538208"/>
            <a:ext cx="30230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DEREJELERI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99592" y="2204864"/>
            <a:ext cx="7344816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2.Kemlik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dereje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aýyklaýan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işliginiň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aýratynlygynyň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kemdigini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bildirýär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hem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kemlik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derejesi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dýilýär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wagt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orun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sözlerine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,-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räk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 </a:t>
            </a:r>
            <a:r>
              <a:rPr lang="tr-TR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irräk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geldi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704272" y="1538208"/>
            <a:ext cx="30230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DEREJELERI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71600" y="2186771"/>
            <a:ext cx="7133764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Söýgülik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derejesi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Aýyklaýan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işliginiň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gymyldy-hereketiniň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halanýandygyny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gymyldy-herekete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sözleýjiniň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garaýşyny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bildirýär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esasan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hal-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ýagdaý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käbir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soňuna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/-je,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goşulmalaryny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goşmak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bileje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geldiler.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Dessinejik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nahar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bişireli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704272" y="1538208"/>
            <a:ext cx="30230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DEREJELERI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99592" y="2178387"/>
            <a:ext cx="7344816" cy="35702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Artyklyk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derejesi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/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Bular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hereketiň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bolmalysyndan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köp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ýüze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çykarylýandygyny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güýçlendiriji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sözleriň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aýyklamagy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tirkeşmegi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Meleguş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örän</a:t>
            </a:r>
            <a:r>
              <a:rPr lang="tr-TR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tiz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geldi.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Garlawaç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çalt-çaltdan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ganat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kakyp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gözden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gaýyp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boldy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704272" y="1538208"/>
            <a:ext cx="30230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DEREJELERI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99592" y="2420888"/>
            <a:ext cx="7344816" cy="31085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Garyşyk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derejesi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«-</a:t>
            </a:r>
            <a:r>
              <a:rPr lang="tr-TR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räk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«-</a:t>
            </a:r>
            <a:r>
              <a:rPr lang="tr-TR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jyk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goşulmalarynyň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bilelikde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goşulmagyndan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Ol </a:t>
            </a:r>
            <a:r>
              <a:rPr lang="tr-TR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häliräjik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ýaňyrajyk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gitdi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699792" y="2339028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Howlynyň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arkasyndan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gaýralygyna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düňderilip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akýardy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Ol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häzir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bütinleý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güýçden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düşüpdi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Hassanyň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ýüregi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çalt-çalt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urup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başlady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ýurduň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taryhy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gaty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üýtgeşik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özboluşly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hem özüne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çekiji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suratlandyrylýar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Häzirki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wagtda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gaty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çalt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ösýär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Belki,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köp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asyrdan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şeýle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bolmagy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mümkin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Biz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çalt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uzaklaşdyk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Maşyn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irginsiz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öňe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hereket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edýärdi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Ol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çakgan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egildi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Diňe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baş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ruhany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hereketsiz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durdy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Her kim öz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roluna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mazaly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girişipdi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O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özüni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ukypsyz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hasap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Ol birden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üýtgäp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oturyberýärdi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Ýene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dostlaryna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goşulasy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gelip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durandygy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aýdymyndan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gowy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bildirýärdi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16" y="3727194"/>
            <a:ext cx="1691478" cy="205608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957954"/>
            <a:ext cx="25971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1656184" cy="2304256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2627784" y="2708920"/>
            <a:ext cx="5688632" cy="28315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 </a:t>
            </a:r>
            <a:r>
              <a:rPr lang="tr-TR" sz="1600" dirty="0" err="1"/>
              <a:t>Iki</a:t>
            </a:r>
            <a:r>
              <a:rPr lang="tr-TR" sz="1600" dirty="0"/>
              <a:t> </a:t>
            </a:r>
            <a:r>
              <a:rPr lang="tr-TR" sz="1600" dirty="0" err="1"/>
              <a:t>ýoldaş</a:t>
            </a:r>
            <a:r>
              <a:rPr lang="tr-TR" sz="1600" dirty="0"/>
              <a:t> </a:t>
            </a:r>
            <a:r>
              <a:rPr lang="tr-TR" sz="1600" dirty="0" err="1"/>
              <a:t>salkyn</a:t>
            </a:r>
            <a:r>
              <a:rPr lang="tr-TR" sz="1600" dirty="0"/>
              <a:t> </a:t>
            </a:r>
            <a:r>
              <a:rPr lang="tr-TR" sz="1600" dirty="0" err="1"/>
              <a:t>çägäniň</a:t>
            </a:r>
            <a:r>
              <a:rPr lang="tr-TR" sz="1600" dirty="0"/>
              <a:t> üstünde </a:t>
            </a:r>
            <a:r>
              <a:rPr lang="tr-TR" sz="1600" dirty="0" err="1"/>
              <a:t>ýanyn</a:t>
            </a:r>
            <a:r>
              <a:rPr lang="tr-TR" sz="1600" dirty="0"/>
              <a:t> </a:t>
            </a:r>
            <a:r>
              <a:rPr lang="tr-TR" sz="1600" dirty="0" err="1"/>
              <a:t>ýatyp</a:t>
            </a:r>
            <a:r>
              <a:rPr lang="tr-TR" sz="1600" dirty="0"/>
              <a:t>, </a:t>
            </a:r>
            <a:r>
              <a:rPr lang="tr-TR" sz="1600" dirty="0" err="1"/>
              <a:t>mesawy</a:t>
            </a:r>
            <a:r>
              <a:rPr lang="tr-TR" sz="1600" dirty="0"/>
              <a:t> </a:t>
            </a:r>
            <a:r>
              <a:rPr lang="tr-TR" sz="1600" dirty="0" err="1"/>
              <a:t>gürrüňe</a:t>
            </a:r>
            <a:r>
              <a:rPr lang="tr-TR" sz="1600" dirty="0"/>
              <a:t> </a:t>
            </a:r>
            <a:r>
              <a:rPr lang="tr-TR" sz="1600" dirty="0" err="1"/>
              <a:t>girişdiler</a:t>
            </a:r>
            <a:r>
              <a:rPr lang="tr-TR" sz="1600" dirty="0"/>
              <a:t>. Erte-</a:t>
            </a:r>
            <a:r>
              <a:rPr lang="tr-TR" sz="1600" dirty="0" err="1"/>
              <a:t>birigün</a:t>
            </a:r>
            <a:r>
              <a:rPr lang="tr-TR" sz="1600" dirty="0"/>
              <a:t> </a:t>
            </a:r>
            <a:r>
              <a:rPr lang="tr-TR" sz="1600" dirty="0" err="1"/>
              <a:t>söwda</a:t>
            </a:r>
            <a:r>
              <a:rPr lang="tr-TR" sz="1600" dirty="0"/>
              <a:t> </a:t>
            </a:r>
            <a:r>
              <a:rPr lang="tr-TR" sz="1600" dirty="0" err="1"/>
              <a:t>kerwenimiz</a:t>
            </a:r>
            <a:r>
              <a:rPr lang="tr-TR" sz="1600" dirty="0"/>
              <a:t> </a:t>
            </a:r>
            <a:r>
              <a:rPr lang="tr-TR" sz="1600" dirty="0" err="1"/>
              <a:t>ugraýar</a:t>
            </a:r>
            <a:r>
              <a:rPr lang="tr-TR" sz="1600" dirty="0"/>
              <a:t>. Senem </a:t>
            </a:r>
            <a:r>
              <a:rPr lang="tr-TR" sz="1600" dirty="0" err="1"/>
              <a:t>şolar</a:t>
            </a:r>
            <a:r>
              <a:rPr lang="tr-TR" sz="1600" dirty="0"/>
              <a:t> bilen bile </a:t>
            </a:r>
            <a:r>
              <a:rPr lang="tr-TR" sz="1600" dirty="0" err="1"/>
              <a:t>gidersiň</a:t>
            </a:r>
            <a:r>
              <a:rPr lang="tr-TR" sz="1600" dirty="0"/>
              <a:t>. </a:t>
            </a:r>
            <a:r>
              <a:rPr lang="tr-TR" sz="1600" dirty="0" err="1"/>
              <a:t>Ilki</a:t>
            </a:r>
            <a:r>
              <a:rPr lang="tr-TR" sz="1600" dirty="0"/>
              <a:t> </a:t>
            </a:r>
            <a:r>
              <a:rPr lang="tr-TR" sz="1600" dirty="0" err="1"/>
              <a:t>Hoşgeldiniň</a:t>
            </a:r>
            <a:r>
              <a:rPr lang="tr-TR" sz="1600" dirty="0"/>
              <a:t> </a:t>
            </a:r>
            <a:r>
              <a:rPr lang="tr-TR" sz="1600" dirty="0" err="1"/>
              <a:t>baryp</a:t>
            </a:r>
            <a:r>
              <a:rPr lang="tr-TR" sz="1600" dirty="0"/>
              <a:t>, </a:t>
            </a:r>
            <a:r>
              <a:rPr lang="tr-TR" sz="1600" dirty="0" err="1"/>
              <a:t>Wüşi</a:t>
            </a:r>
            <a:r>
              <a:rPr lang="tr-TR" sz="1600" dirty="0"/>
              <a:t> kel </a:t>
            </a:r>
            <a:r>
              <a:rPr lang="tr-TR" sz="1600" dirty="0" err="1"/>
              <a:t>hakda</a:t>
            </a:r>
            <a:r>
              <a:rPr lang="tr-TR" sz="1600" dirty="0"/>
              <a:t> </a:t>
            </a:r>
            <a:r>
              <a:rPr lang="tr-TR" sz="1600" dirty="0" err="1"/>
              <a:t>aýtjak</a:t>
            </a:r>
            <a:r>
              <a:rPr lang="tr-TR" sz="1600" dirty="0"/>
              <a:t> </a:t>
            </a:r>
            <a:r>
              <a:rPr lang="tr-TR" sz="1600" dirty="0" err="1"/>
              <a:t>taryply</a:t>
            </a:r>
            <a:r>
              <a:rPr lang="tr-TR" sz="1600" dirty="0"/>
              <a:t> sözlerini </a:t>
            </a:r>
            <a:r>
              <a:rPr lang="tr-TR" sz="1600" dirty="0" err="1"/>
              <a:t>jikme-jik</a:t>
            </a:r>
            <a:r>
              <a:rPr lang="tr-TR" sz="1600" dirty="0"/>
              <a:t> </a:t>
            </a:r>
            <a:r>
              <a:rPr lang="tr-TR" sz="1600" dirty="0" err="1"/>
              <a:t>maslahatlaşdylar</a:t>
            </a:r>
            <a:r>
              <a:rPr lang="tr-TR" sz="1600" dirty="0"/>
              <a:t>. </a:t>
            </a:r>
            <a:r>
              <a:rPr lang="tr-TR" sz="1600" dirty="0" err="1"/>
              <a:t>Emma</a:t>
            </a:r>
            <a:r>
              <a:rPr lang="tr-TR" sz="1600" dirty="0"/>
              <a:t> </a:t>
            </a:r>
            <a:r>
              <a:rPr lang="tr-TR" sz="1600" dirty="0" err="1"/>
              <a:t>ýygnaklarda</a:t>
            </a:r>
            <a:r>
              <a:rPr lang="tr-TR" sz="1600" dirty="0"/>
              <a:t> </a:t>
            </a:r>
            <a:r>
              <a:rPr lang="tr-TR" sz="1600" dirty="0" err="1"/>
              <a:t>ýüzbe-ýüz</a:t>
            </a:r>
            <a:r>
              <a:rPr lang="tr-TR" sz="1600" dirty="0"/>
              <a:t> </a:t>
            </a:r>
            <a:r>
              <a:rPr lang="tr-TR" sz="1600" dirty="0" err="1"/>
              <a:t>oturylan</a:t>
            </a:r>
            <a:r>
              <a:rPr lang="tr-TR" sz="1600" dirty="0"/>
              <a:t> </a:t>
            </a:r>
            <a:r>
              <a:rPr lang="tr-TR" sz="1600" dirty="0" err="1"/>
              <a:t>wagtynda</a:t>
            </a:r>
            <a:r>
              <a:rPr lang="tr-TR" sz="1600" dirty="0"/>
              <a:t> </a:t>
            </a:r>
            <a:r>
              <a:rPr lang="tr-TR" sz="1600" dirty="0" err="1"/>
              <a:t>welin</a:t>
            </a:r>
            <a:r>
              <a:rPr lang="tr-TR" sz="1600" dirty="0"/>
              <a:t>, </a:t>
            </a:r>
            <a:r>
              <a:rPr lang="tr-TR" sz="1600" dirty="0" err="1"/>
              <a:t>Ýelli</a:t>
            </a:r>
            <a:r>
              <a:rPr lang="tr-TR" sz="1600" dirty="0"/>
              <a:t> </a:t>
            </a:r>
            <a:r>
              <a:rPr lang="tr-TR" sz="1600" dirty="0" err="1"/>
              <a:t>biragyz</a:t>
            </a:r>
            <a:r>
              <a:rPr lang="tr-TR" sz="1600" dirty="0"/>
              <a:t> hem söz </a:t>
            </a:r>
            <a:r>
              <a:rPr lang="tr-TR" sz="1600" dirty="0" err="1"/>
              <a:t>aýtmazdy</a:t>
            </a:r>
            <a:r>
              <a:rPr lang="tr-TR" sz="1600" dirty="0"/>
              <a:t>. Her </a:t>
            </a:r>
            <a:r>
              <a:rPr lang="tr-TR" sz="1600" dirty="0" err="1"/>
              <a:t>ýerde</a:t>
            </a:r>
            <a:r>
              <a:rPr lang="tr-TR" sz="1600" dirty="0"/>
              <a:t> </a:t>
            </a:r>
            <a:r>
              <a:rPr lang="tr-TR" sz="1600" dirty="0" err="1"/>
              <a:t>ikilän-üçlän</a:t>
            </a:r>
            <a:r>
              <a:rPr lang="tr-TR" sz="1600" dirty="0"/>
              <a:t> </a:t>
            </a:r>
            <a:r>
              <a:rPr lang="tr-TR" sz="1600" dirty="0" err="1"/>
              <a:t>işläp</a:t>
            </a:r>
            <a:r>
              <a:rPr lang="tr-TR" sz="1600" dirty="0"/>
              <a:t> </a:t>
            </a:r>
            <a:r>
              <a:rPr lang="tr-TR" sz="1600" dirty="0" err="1"/>
              <a:t>ýörenler</a:t>
            </a:r>
            <a:r>
              <a:rPr lang="tr-TR" sz="1600" dirty="0"/>
              <a:t> göze </a:t>
            </a:r>
            <a:r>
              <a:rPr lang="tr-TR" sz="1600" dirty="0" err="1"/>
              <a:t>ilýärdi</a:t>
            </a:r>
            <a:r>
              <a:rPr lang="tr-TR" sz="1600" dirty="0"/>
              <a:t>. </a:t>
            </a:r>
            <a:r>
              <a:rPr lang="tr-TR" sz="1600" dirty="0" err="1"/>
              <a:t>Birsalym</a:t>
            </a:r>
            <a:r>
              <a:rPr lang="tr-TR" sz="1600" dirty="0"/>
              <a:t> </a:t>
            </a:r>
            <a:r>
              <a:rPr lang="tr-TR" sz="1600" dirty="0" err="1"/>
              <a:t>dymyp</a:t>
            </a:r>
            <a:r>
              <a:rPr lang="tr-TR" sz="1600" dirty="0"/>
              <a:t> </a:t>
            </a:r>
            <a:r>
              <a:rPr lang="tr-TR" sz="1600" dirty="0" err="1"/>
              <a:t>oturanyndan</a:t>
            </a:r>
            <a:r>
              <a:rPr lang="tr-TR" sz="1600" dirty="0"/>
              <a:t> </a:t>
            </a:r>
            <a:r>
              <a:rPr lang="tr-TR" sz="1600" dirty="0" err="1"/>
              <a:t>soň</a:t>
            </a:r>
            <a:r>
              <a:rPr lang="tr-TR" sz="1600" dirty="0"/>
              <a:t>, </a:t>
            </a:r>
            <a:r>
              <a:rPr lang="tr-TR" sz="1600" dirty="0" err="1"/>
              <a:t>hümür-hümür</a:t>
            </a:r>
            <a:r>
              <a:rPr lang="tr-TR" sz="1600" dirty="0"/>
              <a:t> edip, </a:t>
            </a:r>
            <a:r>
              <a:rPr lang="tr-TR" sz="1600" dirty="0" err="1"/>
              <a:t>birzatlar</a:t>
            </a:r>
            <a:r>
              <a:rPr lang="tr-TR" sz="1600" dirty="0"/>
              <a:t> </a:t>
            </a:r>
            <a:r>
              <a:rPr lang="tr-TR" sz="1600" dirty="0" err="1"/>
              <a:t>diýdi</a:t>
            </a:r>
            <a:r>
              <a:rPr lang="tr-TR" sz="1600" dirty="0"/>
              <a:t>. </a:t>
            </a:r>
          </a:p>
          <a:p>
            <a:pPr algn="just"/>
            <a:r>
              <a:rPr lang="tr-TR" sz="1600" dirty="0" err="1"/>
              <a:t>Dürli</a:t>
            </a:r>
            <a:r>
              <a:rPr lang="tr-TR" sz="1600" dirty="0"/>
              <a:t> </a:t>
            </a:r>
            <a:r>
              <a:rPr lang="tr-TR" sz="1600" dirty="0" err="1"/>
              <a:t>sapalaklar</a:t>
            </a:r>
            <a:r>
              <a:rPr lang="tr-TR" sz="1600" dirty="0"/>
              <a:t> bilen </a:t>
            </a:r>
            <a:r>
              <a:rPr lang="tr-TR" sz="1600" dirty="0" err="1"/>
              <a:t>özüni</a:t>
            </a:r>
            <a:r>
              <a:rPr lang="tr-TR" sz="1600" dirty="0"/>
              <a:t> onda-</a:t>
            </a:r>
            <a:r>
              <a:rPr lang="tr-TR" sz="1600" dirty="0" err="1"/>
              <a:t>munda</a:t>
            </a:r>
            <a:r>
              <a:rPr lang="tr-TR" sz="1600" dirty="0"/>
              <a:t> ursa, onda </a:t>
            </a:r>
            <a:r>
              <a:rPr lang="tr-TR" sz="1600" dirty="0" err="1"/>
              <a:t>şol</a:t>
            </a:r>
            <a:r>
              <a:rPr lang="tr-TR" sz="1600" dirty="0"/>
              <a:t> </a:t>
            </a:r>
            <a:r>
              <a:rPr lang="tr-TR" sz="1600" dirty="0" err="1"/>
              <a:t>barada</a:t>
            </a:r>
            <a:r>
              <a:rPr lang="tr-TR" sz="1600" dirty="0"/>
              <a:t> biraz saklan </a:t>
            </a:r>
            <a:r>
              <a:rPr lang="tr-TR" sz="1600" dirty="0" err="1"/>
              <a:t>diýýärler</a:t>
            </a:r>
            <a:r>
              <a:rPr lang="tr-TR" sz="1600" dirty="0"/>
              <a:t>. </a:t>
            </a:r>
            <a:r>
              <a:rPr lang="tr-TR" sz="1600" dirty="0" err="1"/>
              <a:t>Indi</a:t>
            </a:r>
            <a:r>
              <a:rPr lang="tr-TR" sz="1600" dirty="0"/>
              <a:t> </a:t>
            </a:r>
            <a:r>
              <a:rPr lang="tr-TR" sz="1600" dirty="0" err="1"/>
              <a:t>gowaça</a:t>
            </a:r>
            <a:r>
              <a:rPr lang="tr-TR" sz="1600" dirty="0"/>
              <a:t> </a:t>
            </a:r>
            <a:r>
              <a:rPr lang="tr-TR" sz="1600" dirty="0" err="1"/>
              <a:t>inedördül</a:t>
            </a:r>
            <a:r>
              <a:rPr lang="tr-TR" sz="1600" dirty="0"/>
              <a:t> </a:t>
            </a:r>
            <a:r>
              <a:rPr lang="tr-TR" sz="1600" dirty="0" err="1"/>
              <a:t>gämiklenip</a:t>
            </a:r>
            <a:r>
              <a:rPr lang="tr-TR" sz="1600" dirty="0"/>
              <a:t> </a:t>
            </a:r>
            <a:r>
              <a:rPr lang="tr-TR" sz="1600" dirty="0" err="1"/>
              <a:t>we</a:t>
            </a:r>
            <a:r>
              <a:rPr lang="tr-TR" sz="1600" dirty="0"/>
              <a:t> dar </a:t>
            </a:r>
            <a:r>
              <a:rPr lang="tr-TR" sz="1600" dirty="0" err="1"/>
              <a:t>hatar</a:t>
            </a:r>
            <a:r>
              <a:rPr lang="tr-TR" sz="1600" dirty="0"/>
              <a:t> </a:t>
            </a:r>
            <a:r>
              <a:rPr lang="tr-TR" sz="1600" dirty="0" err="1"/>
              <a:t>aralaryna</a:t>
            </a:r>
            <a:r>
              <a:rPr lang="tr-TR" sz="1600" dirty="0"/>
              <a:t> </a:t>
            </a:r>
            <a:r>
              <a:rPr lang="tr-TR" sz="1600" dirty="0" err="1"/>
              <a:t>atanaklaýyn</a:t>
            </a:r>
            <a:r>
              <a:rPr lang="tr-TR" sz="1600" dirty="0"/>
              <a:t> </a:t>
            </a:r>
            <a:r>
              <a:rPr lang="tr-TR" sz="1600" dirty="0" err="1"/>
              <a:t>ekilýär</a:t>
            </a:r>
            <a:r>
              <a:rPr lang="tr-TR" sz="16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zarf yapımını 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3015 TÜRKMEN TÜRKÇESİ 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88155" y="1700808"/>
            <a:ext cx="494667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MANYSY BOÝUNÇA BÖLÜNIŞI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99592" y="2274838"/>
            <a:ext cx="7205771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Türkmen dilinde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manylaryna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garap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1.Wagt 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bildirýän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2.Orun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tarap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görkezýän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3.Sebäp-maksat 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bildirýän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4.Hal-ýagdaý 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görkezýän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5.Mukdar-dereje 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6.Meňzeşme-deňeşdirme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bildirýän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toparlara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bölünýär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88155" y="1700808"/>
            <a:ext cx="494667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MANYSY BOÝUNÇA BÖLÜNIŞI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7584" y="2502188"/>
            <a:ext cx="7416824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1.Wagt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bildirýän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haçan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näwagt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haçandan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haçana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çenli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diýen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soraglara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jogap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hallardan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atlardan,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görkezme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çalyşmalaryndan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emele gelip,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hereketiň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wagt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taýyndan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ýüze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çykan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halyny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aňladýarlar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Ýylba-ýyldan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meniň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muflisim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çykar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…(Kemine).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Häzirlikçe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hoş-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diýip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çykyp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gitdi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/A.G.‖K. e.-746 s/. -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Ine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gördüňmi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, bu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ýap-ýaňam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boýny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gyzyl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ýaglykly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pionerdi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ýerde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, 46 s/. 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Öten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agşam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diýseň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kirpikli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gözümizi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çalyşman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geçirdik /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ş.ýerde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45 s/.</a:t>
            </a:r>
          </a:p>
        </p:txBody>
      </p:sp>
    </p:spTree>
    <p:extLst>
      <p:ext uri="{BB962C8B-B14F-4D97-AF65-F5344CB8AC3E}">
        <p14:creationId xmlns:p14="http://schemas.microsoft.com/office/powerpoint/2010/main" val="18185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88155" y="1700808"/>
            <a:ext cx="494667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MANYSY BOÝUNÇA BÖLÜNIŞI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71600" y="2274838"/>
            <a:ext cx="720080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2.Orun-tarap </a:t>
            </a:r>
            <a:r>
              <a:rPr lang="tr-TR" b="1" dirty="0" err="1"/>
              <a:t>görkezýän</a:t>
            </a:r>
            <a:r>
              <a:rPr lang="tr-TR" b="1" dirty="0"/>
              <a:t> </a:t>
            </a:r>
            <a:r>
              <a:rPr lang="tr-TR" b="1" dirty="0" err="1"/>
              <a:t>hallar</a:t>
            </a:r>
            <a:r>
              <a:rPr lang="tr-TR" b="1" dirty="0"/>
              <a:t> </a:t>
            </a:r>
            <a:endParaRPr lang="tr-TR" b="1" dirty="0" smtClean="0"/>
          </a:p>
          <a:p>
            <a:pPr algn="just"/>
            <a:r>
              <a:rPr lang="tr-TR" dirty="0" err="1" smtClean="0">
                <a:solidFill>
                  <a:srgbClr val="FF0000"/>
                </a:solidFill>
              </a:rPr>
              <a:t>nirede</a:t>
            </a:r>
            <a:r>
              <a:rPr lang="tr-TR" dirty="0">
                <a:solidFill>
                  <a:srgbClr val="FF0000"/>
                </a:solidFill>
              </a:rPr>
              <a:t>? </a:t>
            </a:r>
            <a:r>
              <a:rPr lang="tr-TR" dirty="0" err="1">
                <a:solidFill>
                  <a:srgbClr val="FF0000"/>
                </a:solidFill>
              </a:rPr>
              <a:t>nirä</a:t>
            </a:r>
            <a:r>
              <a:rPr lang="tr-TR" dirty="0">
                <a:solidFill>
                  <a:srgbClr val="FF0000"/>
                </a:solidFill>
              </a:rPr>
              <a:t>? </a:t>
            </a:r>
            <a:r>
              <a:rPr lang="tr-TR" dirty="0" err="1">
                <a:solidFill>
                  <a:srgbClr val="FF0000"/>
                </a:solidFill>
              </a:rPr>
              <a:t>nireligine</a:t>
            </a:r>
            <a:r>
              <a:rPr lang="tr-TR" dirty="0">
                <a:solidFill>
                  <a:srgbClr val="FF0000"/>
                </a:solidFill>
              </a:rPr>
              <a:t>? </a:t>
            </a:r>
            <a:r>
              <a:rPr lang="tr-TR" dirty="0" err="1"/>
              <a:t>diýen</a:t>
            </a:r>
            <a:r>
              <a:rPr lang="tr-TR" dirty="0"/>
              <a:t> </a:t>
            </a:r>
            <a:r>
              <a:rPr lang="tr-TR" dirty="0" err="1"/>
              <a:t>soraglara</a:t>
            </a:r>
            <a:r>
              <a:rPr lang="tr-TR" dirty="0"/>
              <a:t> </a:t>
            </a:r>
            <a:r>
              <a:rPr lang="tr-TR" dirty="0" err="1"/>
              <a:t>jogap</a:t>
            </a:r>
            <a:r>
              <a:rPr lang="tr-TR" dirty="0"/>
              <a:t> </a:t>
            </a:r>
            <a:r>
              <a:rPr lang="tr-TR" dirty="0" err="1"/>
              <a:t>bolmak</a:t>
            </a:r>
            <a:r>
              <a:rPr lang="tr-TR" dirty="0"/>
              <a:t> bilen, </a:t>
            </a:r>
            <a:r>
              <a:rPr lang="tr-TR" dirty="0" err="1"/>
              <a:t>hallaryň</a:t>
            </a:r>
            <a:r>
              <a:rPr lang="tr-TR" dirty="0"/>
              <a:t>, </a:t>
            </a:r>
            <a:r>
              <a:rPr lang="tr-TR" dirty="0" err="1"/>
              <a:t>görkezme</a:t>
            </a:r>
            <a:r>
              <a:rPr lang="tr-TR" dirty="0"/>
              <a:t> </a:t>
            </a:r>
            <a:r>
              <a:rPr lang="tr-TR" dirty="0" err="1"/>
              <a:t>çalyşmalaryndan</a:t>
            </a:r>
            <a:r>
              <a:rPr lang="tr-TR" dirty="0"/>
              <a:t> </a:t>
            </a:r>
            <a:r>
              <a:rPr lang="tr-TR" dirty="0" err="1"/>
              <a:t>ýasalyp</a:t>
            </a:r>
            <a:r>
              <a:rPr lang="tr-TR" dirty="0"/>
              <a:t>, </a:t>
            </a:r>
            <a:r>
              <a:rPr lang="tr-TR" dirty="0" err="1"/>
              <a:t>hereketiň</a:t>
            </a:r>
            <a:r>
              <a:rPr lang="tr-TR" dirty="0"/>
              <a:t> </a:t>
            </a:r>
            <a:r>
              <a:rPr lang="tr-TR" dirty="0" err="1"/>
              <a:t>gönükdirilen</a:t>
            </a:r>
            <a:r>
              <a:rPr lang="tr-TR" dirty="0"/>
              <a:t> </a:t>
            </a:r>
            <a:r>
              <a:rPr lang="tr-TR" dirty="0" err="1"/>
              <a:t>ugruny</a:t>
            </a:r>
            <a:r>
              <a:rPr lang="tr-TR" dirty="0"/>
              <a:t>- </a:t>
            </a:r>
            <a:r>
              <a:rPr lang="tr-TR" dirty="0" err="1"/>
              <a:t>ornuny</a:t>
            </a:r>
            <a:r>
              <a:rPr lang="tr-TR" dirty="0"/>
              <a:t>, </a:t>
            </a:r>
            <a:r>
              <a:rPr lang="tr-TR" dirty="0" err="1"/>
              <a:t>tarapyny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Serhetden</a:t>
            </a:r>
            <a:r>
              <a:rPr lang="tr-TR" dirty="0" smtClean="0"/>
              <a:t> </a:t>
            </a:r>
            <a:r>
              <a:rPr lang="tr-TR" b="1" dirty="0" err="1">
                <a:solidFill>
                  <a:srgbClr val="FF0000"/>
                </a:solidFill>
              </a:rPr>
              <a:t>aňryk</a:t>
            </a:r>
            <a:r>
              <a:rPr lang="tr-TR" dirty="0"/>
              <a:t> </a:t>
            </a:r>
            <a:r>
              <a:rPr lang="tr-TR" dirty="0" err="1"/>
              <a:t>aşmalydy</a:t>
            </a:r>
            <a:r>
              <a:rPr lang="tr-TR" dirty="0"/>
              <a:t> /</a:t>
            </a:r>
            <a:r>
              <a:rPr lang="tr-TR" dirty="0" smtClean="0"/>
              <a:t>H.D. «Y» </a:t>
            </a:r>
            <a:r>
              <a:rPr lang="tr-TR" dirty="0"/>
              <a:t>267 s/.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Gorkusyna</a:t>
            </a:r>
            <a:r>
              <a:rPr lang="tr-TR" dirty="0" smtClean="0"/>
              <a:t> </a:t>
            </a:r>
            <a:r>
              <a:rPr lang="tr-TR" dirty="0" err="1"/>
              <a:t>böküp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beýläk</a:t>
            </a:r>
            <a:r>
              <a:rPr lang="tr-TR" dirty="0"/>
              <a:t> </a:t>
            </a:r>
            <a:r>
              <a:rPr lang="tr-TR" dirty="0" err="1"/>
              <a:t>geçdi</a:t>
            </a:r>
            <a:r>
              <a:rPr lang="tr-TR" dirty="0"/>
              <a:t>. (şu </a:t>
            </a:r>
            <a:r>
              <a:rPr lang="tr-TR" dirty="0" err="1"/>
              <a:t>ýerde</a:t>
            </a:r>
            <a:r>
              <a:rPr lang="tr-TR" dirty="0"/>
              <a:t>, 50 s</a:t>
            </a:r>
            <a:r>
              <a:rPr lang="tr-TR" dirty="0" smtClean="0"/>
              <a:t>.).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Ol </a:t>
            </a:r>
            <a:r>
              <a:rPr lang="tr-TR" dirty="0"/>
              <a:t>o</a:t>
            </a:r>
            <a:r>
              <a:rPr lang="tr-TR" b="1" dirty="0">
                <a:solidFill>
                  <a:srgbClr val="FF0000"/>
                </a:solidFill>
              </a:rPr>
              <a:t>nda-</a:t>
            </a:r>
            <a:r>
              <a:rPr lang="tr-TR" b="1" dirty="0" err="1">
                <a:solidFill>
                  <a:srgbClr val="FF0000"/>
                </a:solidFill>
              </a:rPr>
              <a:t>munda</a:t>
            </a:r>
            <a:r>
              <a:rPr lang="tr-TR" dirty="0"/>
              <a:t> </a:t>
            </a:r>
            <a:r>
              <a:rPr lang="tr-TR" dirty="0" err="1"/>
              <a:t>görünýär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88155" y="1700808"/>
            <a:ext cx="494667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MANYSY BOÝUNÇA BÖLÜNIŞI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99592" y="2302462"/>
            <a:ext cx="7344816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3.Sebäp-maksat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bildirýän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ýüze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çykýan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gymyldy-hereketiň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sebäbini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maksadyny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näme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näme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sebäpli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näme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maksat bilen?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soraglara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jogap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bolýarlar.Olar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atlardan,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käbir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beýleki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söz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toparlaryndan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bolýarlar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Birdenkä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onuň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gelýänini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aňlap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sazanaklamaga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başlaýar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Pökgen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işi bize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bilkastdan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edýär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88155" y="1700808"/>
            <a:ext cx="494667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MANYSY BOÝUNÇA BÖLÜNIŞI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27584" y="2467037"/>
            <a:ext cx="7416824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4.Hal-ýagdaý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görkezýän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örän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köpdür.Olar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görkezýän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hereketiň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nähili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neneňsi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ýagdaýda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ýüze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çykýandygyny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görkezýär.Olar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nähili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neneňsi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ýagdaýda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diýen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soraglara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jogap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bolýarlar.Olar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atlardan,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sypatlardan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işlikleriň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gaýtalanmagy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tirkeşmeginden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emele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gelýärler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Ýüzüniň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ugruna-hany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Ýelli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nirä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gitdi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ol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görünmeýär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-le?-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diýdi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Hoşaly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aga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özbaşyna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diýen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Onuň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bagy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mazaly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ýetişip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barýar-diýdi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Uly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äpişgeleriň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oturdylyşy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mese-mälim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durýardy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88155" y="1700808"/>
            <a:ext cx="494667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MANYSY BOÝUNÇA BÖLÜNIŞI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99592" y="2492479"/>
            <a:ext cx="7205772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Mukdar-dereje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esasan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sanlardan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ýasalyp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näçeden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näçeläp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neneňsi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neneň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nähili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derejede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diýen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soraglara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jogap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hereketiň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mukdar-ölçegini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ösüş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prosesiniň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mukdaryny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ýüze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çykarýarlar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Biline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gowanyň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bagy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oralan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ýogyn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pürs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durdugyça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batlanyp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aýlanýardy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eşiden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öý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ýykar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çala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eşiden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çatma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88155" y="1700808"/>
            <a:ext cx="494667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HALLARYŇ MANYSY BOÝUNÇA BÖLÜNIŞI 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99592" y="2293497"/>
            <a:ext cx="7205772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6.Meňzetme-deňeşdirme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hallary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kimçe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nämeçe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kimiňkiçe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haýsyça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diýen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soraglara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jogap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ikinji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 zat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deňeşdirilmegini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meňzedilmegini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bildirýärler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hili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atlardan,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çalyşmalardan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hereketi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başga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gymyldy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deňeşdirýär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öňküçe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bolmaly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haýsyça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tr-T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kes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özüni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sençe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görýär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Agramy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aşykça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kölegesi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köşekçe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1677</TotalTime>
  <Words>1169</Words>
  <Application>Microsoft Office PowerPoint</Application>
  <PresentationFormat>Ekran Gösterisi (4:3)</PresentationFormat>
  <Paragraphs>148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Algerian</vt:lpstr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199</cp:revision>
  <dcterms:created xsi:type="dcterms:W3CDTF">2016-09-19T14:10:52Z</dcterms:created>
  <dcterms:modified xsi:type="dcterms:W3CDTF">2018-04-16T07:49:41Z</dcterms:modified>
</cp:coreProperties>
</file>