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58" r:id="rId5"/>
    <p:sldId id="261" r:id="rId6"/>
    <p:sldId id="259" r:id="rId7"/>
    <p:sldId id="260"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66" d="100"/>
          <a:sy n="66" d="100"/>
        </p:scale>
        <p:origin x="1224"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A2F6E93-26C7-43C5-8425-BBB260699CBE}"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E7C14009-A3C0-497C-BEE1-BB70102CC8D2}">
      <dgm:prSet phldrT="[Metin]"/>
      <dgm:spPr/>
      <dgm:t>
        <a:bodyPr/>
        <a:lstStyle/>
        <a:p>
          <a:r>
            <a:rPr lang="tr-TR" dirty="0"/>
            <a:t>Ticarî Davaların Belirlenmesi</a:t>
          </a:r>
        </a:p>
      </dgm:t>
    </dgm:pt>
    <dgm:pt modelId="{8D5990FB-2754-4639-B5D2-A971DF0722D6}" type="parTrans" cxnId="{A2AC7C20-1FE3-4707-8971-CE46C6492256}">
      <dgm:prSet/>
      <dgm:spPr/>
      <dgm:t>
        <a:bodyPr/>
        <a:lstStyle/>
        <a:p>
          <a:endParaRPr lang="tr-TR"/>
        </a:p>
      </dgm:t>
    </dgm:pt>
    <dgm:pt modelId="{51060475-3ACC-4837-B9F9-BFFA834E44B0}" type="sibTrans" cxnId="{A2AC7C20-1FE3-4707-8971-CE46C6492256}">
      <dgm:prSet/>
      <dgm:spPr/>
      <dgm:t>
        <a:bodyPr/>
        <a:lstStyle/>
        <a:p>
          <a:endParaRPr lang="tr-TR"/>
        </a:p>
      </dgm:t>
    </dgm:pt>
    <dgm:pt modelId="{8F7C42FF-BB96-490A-AB70-5FA9072F4015}">
      <dgm:prSet phldrT="[Metin]"/>
      <dgm:spPr/>
      <dgm:t>
        <a:bodyPr/>
        <a:lstStyle/>
        <a:p>
          <a:r>
            <a:rPr lang="tr-TR" dirty="0"/>
            <a:t>Mutlak Ticarî Davalar</a:t>
          </a:r>
        </a:p>
      </dgm:t>
    </dgm:pt>
    <dgm:pt modelId="{52B787A9-4092-4F40-9641-604964BE0231}" type="parTrans" cxnId="{B0CFC13B-4A8C-4E95-A8B4-92D7F20736C7}">
      <dgm:prSet/>
      <dgm:spPr/>
      <dgm:t>
        <a:bodyPr/>
        <a:lstStyle/>
        <a:p>
          <a:endParaRPr lang="tr-TR"/>
        </a:p>
      </dgm:t>
    </dgm:pt>
    <dgm:pt modelId="{FC33FDD4-E767-4A5A-8089-3CB69313F7A6}" type="sibTrans" cxnId="{B0CFC13B-4A8C-4E95-A8B4-92D7F20736C7}">
      <dgm:prSet/>
      <dgm:spPr/>
      <dgm:t>
        <a:bodyPr/>
        <a:lstStyle/>
        <a:p>
          <a:endParaRPr lang="tr-TR"/>
        </a:p>
      </dgm:t>
    </dgm:pt>
    <dgm:pt modelId="{1B8C5CB4-15A1-4A90-85ED-011A710D8786}">
      <dgm:prSet phldrT="[Metin]"/>
      <dgm:spPr/>
      <dgm:t>
        <a:bodyPr/>
        <a:lstStyle/>
        <a:p>
          <a:r>
            <a:rPr lang="tr-TR" dirty="0"/>
            <a:t>Bir Ticarî İşletmeyi İlgilendiren Havale, Vedia ile Fikir ve Sanat Eserlerine ilişkin haklardan doğan davalar</a:t>
          </a:r>
        </a:p>
      </dgm:t>
    </dgm:pt>
    <dgm:pt modelId="{DB97CA51-A4E5-4217-BA07-621E0C6371FB}" type="parTrans" cxnId="{BE224268-F26A-48C5-A2D0-976844509E75}">
      <dgm:prSet/>
      <dgm:spPr/>
      <dgm:t>
        <a:bodyPr/>
        <a:lstStyle/>
        <a:p>
          <a:endParaRPr lang="tr-TR"/>
        </a:p>
      </dgm:t>
    </dgm:pt>
    <dgm:pt modelId="{CD3203C6-977E-41B2-BAF5-79989D2221BF}" type="sibTrans" cxnId="{BE224268-F26A-48C5-A2D0-976844509E75}">
      <dgm:prSet/>
      <dgm:spPr/>
      <dgm:t>
        <a:bodyPr/>
        <a:lstStyle/>
        <a:p>
          <a:endParaRPr lang="tr-TR"/>
        </a:p>
      </dgm:t>
    </dgm:pt>
    <dgm:pt modelId="{AA10187E-F18E-40F2-9EE0-5BB748DF1A2D}">
      <dgm:prSet phldrT="[Metin]"/>
      <dgm:spPr/>
      <dgm:t>
        <a:bodyPr/>
        <a:lstStyle/>
        <a:p>
          <a:r>
            <a:rPr lang="tr-TR" dirty="0"/>
            <a:t>Nispî Ticarî Dava</a:t>
          </a:r>
        </a:p>
      </dgm:t>
    </dgm:pt>
    <dgm:pt modelId="{A100ADF0-A32D-47F5-8405-B6314F060CED}" type="parTrans" cxnId="{B88F6E8F-54C0-4A48-9232-8A7D3D6F408C}">
      <dgm:prSet/>
      <dgm:spPr/>
      <dgm:t>
        <a:bodyPr/>
        <a:lstStyle/>
        <a:p>
          <a:endParaRPr lang="tr-TR"/>
        </a:p>
      </dgm:t>
    </dgm:pt>
    <dgm:pt modelId="{DF83B70D-BB0F-48D7-9C68-85D2D7AD08C2}" type="sibTrans" cxnId="{B88F6E8F-54C0-4A48-9232-8A7D3D6F408C}">
      <dgm:prSet/>
      <dgm:spPr/>
      <dgm:t>
        <a:bodyPr/>
        <a:lstStyle/>
        <a:p>
          <a:endParaRPr lang="tr-TR"/>
        </a:p>
      </dgm:t>
    </dgm:pt>
    <dgm:pt modelId="{475ED649-A6ED-40DA-A229-29B8AA231DFB}">
      <dgm:prSet/>
      <dgm:spPr/>
      <dgm:t>
        <a:bodyPr/>
        <a:lstStyle/>
        <a:p>
          <a:r>
            <a:rPr lang="tr-TR" dirty="0"/>
            <a:t>TTK m. 4’te sayılanlar</a:t>
          </a:r>
        </a:p>
      </dgm:t>
    </dgm:pt>
    <dgm:pt modelId="{2D0B4E87-CC0B-4743-90B3-E74E0F22E720}" type="parTrans" cxnId="{8BCF1C09-5FB9-4F16-A142-19A362E82126}">
      <dgm:prSet/>
      <dgm:spPr/>
      <dgm:t>
        <a:bodyPr/>
        <a:lstStyle/>
        <a:p>
          <a:endParaRPr lang="tr-TR"/>
        </a:p>
      </dgm:t>
    </dgm:pt>
    <dgm:pt modelId="{BCD05952-F22F-4F22-8919-93ABD2889546}" type="sibTrans" cxnId="{8BCF1C09-5FB9-4F16-A142-19A362E82126}">
      <dgm:prSet/>
      <dgm:spPr/>
      <dgm:t>
        <a:bodyPr/>
        <a:lstStyle/>
        <a:p>
          <a:endParaRPr lang="tr-TR"/>
        </a:p>
      </dgm:t>
    </dgm:pt>
    <dgm:pt modelId="{15278EA8-A4EA-4DA0-927B-DE4BE1297FFD}">
      <dgm:prSet/>
      <dgm:spPr/>
      <dgm:t>
        <a:bodyPr/>
        <a:lstStyle/>
        <a:p>
          <a:r>
            <a:rPr lang="tr-TR" dirty="0"/>
            <a:t>Özel Kanunlarda Ticarî Dava Olduğu Belirtilen Davalar</a:t>
          </a:r>
        </a:p>
      </dgm:t>
    </dgm:pt>
    <dgm:pt modelId="{AC9B0116-6A8C-4915-BEE6-90107D93DA14}" type="parTrans" cxnId="{8611C9C5-FDF6-43A3-906A-931BE0C56B01}">
      <dgm:prSet/>
      <dgm:spPr/>
      <dgm:t>
        <a:bodyPr/>
        <a:lstStyle/>
        <a:p>
          <a:endParaRPr lang="tr-TR"/>
        </a:p>
      </dgm:t>
    </dgm:pt>
    <dgm:pt modelId="{88894DC9-561B-4159-A982-8189E61D4518}" type="sibTrans" cxnId="{8611C9C5-FDF6-43A3-906A-931BE0C56B01}">
      <dgm:prSet/>
      <dgm:spPr/>
      <dgm:t>
        <a:bodyPr/>
        <a:lstStyle/>
        <a:p>
          <a:endParaRPr lang="tr-TR"/>
        </a:p>
      </dgm:t>
    </dgm:pt>
    <dgm:pt modelId="{39D46658-E567-4C0A-9D73-6F7E976C5F6D}">
      <dgm:prSet/>
      <dgm:spPr/>
      <dgm:t>
        <a:bodyPr/>
        <a:lstStyle/>
        <a:p>
          <a:r>
            <a:rPr lang="tr-TR" dirty="0"/>
            <a:t>Örnek: </a:t>
          </a:r>
          <a:r>
            <a:rPr lang="tr-TR" dirty="0" err="1"/>
            <a:t>TTK’da</a:t>
          </a:r>
          <a:r>
            <a:rPr lang="tr-TR" dirty="0"/>
            <a:t> düzenlenen hususlar; ticarî temsilcilik ilişkisinden kaynaklanan davalar</a:t>
          </a:r>
        </a:p>
      </dgm:t>
    </dgm:pt>
    <dgm:pt modelId="{8E51C540-1DF5-457C-A9D2-66812AEF2B14}" type="parTrans" cxnId="{3275B755-9FFD-4AAB-9BB5-4AFB42365E7E}">
      <dgm:prSet/>
      <dgm:spPr/>
      <dgm:t>
        <a:bodyPr/>
        <a:lstStyle/>
        <a:p>
          <a:endParaRPr lang="tr-TR"/>
        </a:p>
      </dgm:t>
    </dgm:pt>
    <dgm:pt modelId="{36D106C6-1DCB-40B1-946D-B0449A998EE6}" type="sibTrans" cxnId="{3275B755-9FFD-4AAB-9BB5-4AFB42365E7E}">
      <dgm:prSet/>
      <dgm:spPr/>
      <dgm:t>
        <a:bodyPr/>
        <a:lstStyle/>
        <a:p>
          <a:endParaRPr lang="tr-TR"/>
        </a:p>
      </dgm:t>
    </dgm:pt>
    <dgm:pt modelId="{A7A482F1-10D8-4F43-8DBE-95406BCF81FD}">
      <dgm:prSet/>
      <dgm:spPr/>
      <dgm:t>
        <a:bodyPr/>
        <a:lstStyle/>
        <a:p>
          <a:r>
            <a:rPr lang="tr-TR" dirty="0"/>
            <a:t>Örnek: </a:t>
          </a:r>
          <a:r>
            <a:rPr lang="tr-TR" dirty="0" err="1"/>
            <a:t>KoopK</a:t>
          </a:r>
          <a:r>
            <a:rPr lang="tr-TR" dirty="0"/>
            <a:t> m. 99; İİK m. 154/IV</a:t>
          </a:r>
        </a:p>
      </dgm:t>
    </dgm:pt>
    <dgm:pt modelId="{2B7DC1FC-B38D-4A79-A511-7A9AFB45B734}" type="parTrans" cxnId="{EAB71934-E3CA-46F7-9A42-CBCBF5860D0A}">
      <dgm:prSet/>
      <dgm:spPr/>
      <dgm:t>
        <a:bodyPr/>
        <a:lstStyle/>
        <a:p>
          <a:endParaRPr lang="tr-TR"/>
        </a:p>
      </dgm:t>
    </dgm:pt>
    <dgm:pt modelId="{17C46D03-D02F-455F-9BAC-129DD72165C2}" type="sibTrans" cxnId="{EAB71934-E3CA-46F7-9A42-CBCBF5860D0A}">
      <dgm:prSet/>
      <dgm:spPr/>
      <dgm:t>
        <a:bodyPr/>
        <a:lstStyle/>
        <a:p>
          <a:endParaRPr lang="tr-TR"/>
        </a:p>
      </dgm:t>
    </dgm:pt>
    <dgm:pt modelId="{B494E4D8-6818-41F7-B6B9-A0F7E98AFA74}">
      <dgm:prSet/>
      <dgm:spPr/>
      <dgm:t>
        <a:bodyPr/>
        <a:lstStyle/>
        <a:p>
          <a:r>
            <a:rPr lang="tr-TR" dirty="0"/>
            <a:t>Her iki tarafın da ticarî işletmesini ilgilendiren uyuşmazlıklar</a:t>
          </a:r>
        </a:p>
      </dgm:t>
    </dgm:pt>
    <dgm:pt modelId="{5369F48E-B9AF-4A55-9179-73625F06342B}" type="parTrans" cxnId="{9D4660D0-28FC-4C71-B6A9-A243D91C8580}">
      <dgm:prSet/>
      <dgm:spPr/>
      <dgm:t>
        <a:bodyPr/>
        <a:lstStyle/>
        <a:p>
          <a:endParaRPr lang="tr-TR"/>
        </a:p>
      </dgm:t>
    </dgm:pt>
    <dgm:pt modelId="{010C368E-615B-490C-AD29-AB580BA78DD4}" type="sibTrans" cxnId="{9D4660D0-28FC-4C71-B6A9-A243D91C8580}">
      <dgm:prSet/>
      <dgm:spPr/>
      <dgm:t>
        <a:bodyPr/>
        <a:lstStyle/>
        <a:p>
          <a:endParaRPr lang="tr-TR"/>
        </a:p>
      </dgm:t>
    </dgm:pt>
    <dgm:pt modelId="{CFF55E87-1C12-4BE5-A246-E0BFF90C9C71}" type="pres">
      <dgm:prSet presAssocID="{EA2F6E93-26C7-43C5-8425-BBB260699CBE}" presName="hierChild1" presStyleCnt="0">
        <dgm:presLayoutVars>
          <dgm:orgChart val="1"/>
          <dgm:chPref val="1"/>
          <dgm:dir/>
          <dgm:animOne val="branch"/>
          <dgm:animLvl val="lvl"/>
          <dgm:resizeHandles/>
        </dgm:presLayoutVars>
      </dgm:prSet>
      <dgm:spPr/>
    </dgm:pt>
    <dgm:pt modelId="{75F4281B-9261-4C55-BC82-D92E121CAD65}" type="pres">
      <dgm:prSet presAssocID="{E7C14009-A3C0-497C-BEE1-BB70102CC8D2}" presName="hierRoot1" presStyleCnt="0">
        <dgm:presLayoutVars>
          <dgm:hierBranch val="init"/>
        </dgm:presLayoutVars>
      </dgm:prSet>
      <dgm:spPr/>
    </dgm:pt>
    <dgm:pt modelId="{8412D307-EA3C-49B1-B70A-F65E59FCD3B2}" type="pres">
      <dgm:prSet presAssocID="{E7C14009-A3C0-497C-BEE1-BB70102CC8D2}" presName="rootComposite1" presStyleCnt="0"/>
      <dgm:spPr/>
    </dgm:pt>
    <dgm:pt modelId="{FADA1282-CD78-4B6D-A5E9-FBC5B68139CE}" type="pres">
      <dgm:prSet presAssocID="{E7C14009-A3C0-497C-BEE1-BB70102CC8D2}" presName="rootText1" presStyleLbl="node0" presStyleIdx="0" presStyleCnt="1">
        <dgm:presLayoutVars>
          <dgm:chPref val="3"/>
        </dgm:presLayoutVars>
      </dgm:prSet>
      <dgm:spPr/>
    </dgm:pt>
    <dgm:pt modelId="{55082BF5-CC58-43DA-AD4A-3CB8A702192F}" type="pres">
      <dgm:prSet presAssocID="{E7C14009-A3C0-497C-BEE1-BB70102CC8D2}" presName="rootConnector1" presStyleLbl="node1" presStyleIdx="0" presStyleCnt="0"/>
      <dgm:spPr/>
    </dgm:pt>
    <dgm:pt modelId="{C1D06FA9-B729-493C-9741-437A09F4F54A}" type="pres">
      <dgm:prSet presAssocID="{E7C14009-A3C0-497C-BEE1-BB70102CC8D2}" presName="hierChild2" presStyleCnt="0"/>
      <dgm:spPr/>
    </dgm:pt>
    <dgm:pt modelId="{F6B5A3E7-0BFB-4B9F-A195-1B2F309C0A6C}" type="pres">
      <dgm:prSet presAssocID="{52B787A9-4092-4F40-9641-604964BE0231}" presName="Name37" presStyleLbl="parChTrans1D2" presStyleIdx="0" presStyleCnt="3"/>
      <dgm:spPr/>
    </dgm:pt>
    <dgm:pt modelId="{A084E890-00BA-43F3-A350-E6E157871BA9}" type="pres">
      <dgm:prSet presAssocID="{8F7C42FF-BB96-490A-AB70-5FA9072F4015}" presName="hierRoot2" presStyleCnt="0">
        <dgm:presLayoutVars>
          <dgm:hierBranch val="init"/>
        </dgm:presLayoutVars>
      </dgm:prSet>
      <dgm:spPr/>
    </dgm:pt>
    <dgm:pt modelId="{D3501B93-9423-4ABC-8A75-3BB13ACFB5C6}" type="pres">
      <dgm:prSet presAssocID="{8F7C42FF-BB96-490A-AB70-5FA9072F4015}" presName="rootComposite" presStyleCnt="0"/>
      <dgm:spPr/>
    </dgm:pt>
    <dgm:pt modelId="{1B55734C-9F48-4009-91D4-EBFAB158D7BA}" type="pres">
      <dgm:prSet presAssocID="{8F7C42FF-BB96-490A-AB70-5FA9072F4015}" presName="rootText" presStyleLbl="node2" presStyleIdx="0" presStyleCnt="3">
        <dgm:presLayoutVars>
          <dgm:chPref val="3"/>
        </dgm:presLayoutVars>
      </dgm:prSet>
      <dgm:spPr/>
    </dgm:pt>
    <dgm:pt modelId="{409926A6-68FE-45F6-82D0-3C51B64BCDC8}" type="pres">
      <dgm:prSet presAssocID="{8F7C42FF-BB96-490A-AB70-5FA9072F4015}" presName="rootConnector" presStyleLbl="node2" presStyleIdx="0" presStyleCnt="3"/>
      <dgm:spPr/>
    </dgm:pt>
    <dgm:pt modelId="{669A8FDC-654A-4917-90FA-B077D642E890}" type="pres">
      <dgm:prSet presAssocID="{8F7C42FF-BB96-490A-AB70-5FA9072F4015}" presName="hierChild4" presStyleCnt="0"/>
      <dgm:spPr/>
    </dgm:pt>
    <dgm:pt modelId="{0ED3DB8D-38C6-49A3-8371-BDD63D7E00C0}" type="pres">
      <dgm:prSet presAssocID="{2D0B4E87-CC0B-4743-90B3-E74E0F22E720}" presName="Name37" presStyleLbl="parChTrans1D3" presStyleIdx="0" presStyleCnt="3"/>
      <dgm:spPr/>
    </dgm:pt>
    <dgm:pt modelId="{7CDB338F-1A9C-4D82-BCEF-CF2470A4E5E8}" type="pres">
      <dgm:prSet presAssocID="{475ED649-A6ED-40DA-A229-29B8AA231DFB}" presName="hierRoot2" presStyleCnt="0">
        <dgm:presLayoutVars>
          <dgm:hierBranch val="init"/>
        </dgm:presLayoutVars>
      </dgm:prSet>
      <dgm:spPr/>
    </dgm:pt>
    <dgm:pt modelId="{A4C86F1B-57D4-486B-8420-DAECCDC9EC4D}" type="pres">
      <dgm:prSet presAssocID="{475ED649-A6ED-40DA-A229-29B8AA231DFB}" presName="rootComposite" presStyleCnt="0"/>
      <dgm:spPr/>
    </dgm:pt>
    <dgm:pt modelId="{241E30AF-345E-44E5-B621-4BBEF6C97C9A}" type="pres">
      <dgm:prSet presAssocID="{475ED649-A6ED-40DA-A229-29B8AA231DFB}" presName="rootText" presStyleLbl="node3" presStyleIdx="0" presStyleCnt="3">
        <dgm:presLayoutVars>
          <dgm:chPref val="3"/>
        </dgm:presLayoutVars>
      </dgm:prSet>
      <dgm:spPr/>
    </dgm:pt>
    <dgm:pt modelId="{B0BF58C7-0DA1-4993-9A9A-06544E0299CC}" type="pres">
      <dgm:prSet presAssocID="{475ED649-A6ED-40DA-A229-29B8AA231DFB}" presName="rootConnector" presStyleLbl="node3" presStyleIdx="0" presStyleCnt="3"/>
      <dgm:spPr/>
    </dgm:pt>
    <dgm:pt modelId="{3CB48AD1-966F-4E47-A971-ABC50E298407}" type="pres">
      <dgm:prSet presAssocID="{475ED649-A6ED-40DA-A229-29B8AA231DFB}" presName="hierChild4" presStyleCnt="0"/>
      <dgm:spPr/>
    </dgm:pt>
    <dgm:pt modelId="{1A9F7570-5465-4896-B587-8AD205BE5FEA}" type="pres">
      <dgm:prSet presAssocID="{8E51C540-1DF5-457C-A9D2-66812AEF2B14}" presName="Name37" presStyleLbl="parChTrans1D4" presStyleIdx="0" presStyleCnt="2"/>
      <dgm:spPr/>
    </dgm:pt>
    <dgm:pt modelId="{276A06A6-A295-4069-A890-E695DBDA3F13}" type="pres">
      <dgm:prSet presAssocID="{39D46658-E567-4C0A-9D73-6F7E976C5F6D}" presName="hierRoot2" presStyleCnt="0">
        <dgm:presLayoutVars>
          <dgm:hierBranch val="init"/>
        </dgm:presLayoutVars>
      </dgm:prSet>
      <dgm:spPr/>
    </dgm:pt>
    <dgm:pt modelId="{ECDA651A-DC69-49B3-A96F-D7538176E456}" type="pres">
      <dgm:prSet presAssocID="{39D46658-E567-4C0A-9D73-6F7E976C5F6D}" presName="rootComposite" presStyleCnt="0"/>
      <dgm:spPr/>
    </dgm:pt>
    <dgm:pt modelId="{8FC85609-F360-40EB-A00F-F5B88601E567}" type="pres">
      <dgm:prSet presAssocID="{39D46658-E567-4C0A-9D73-6F7E976C5F6D}" presName="rootText" presStyleLbl="node4" presStyleIdx="0" presStyleCnt="2" custLinFactNeighborX="-9777" custLinFactNeighborY="314">
        <dgm:presLayoutVars>
          <dgm:chPref val="3"/>
        </dgm:presLayoutVars>
      </dgm:prSet>
      <dgm:spPr/>
    </dgm:pt>
    <dgm:pt modelId="{7D742940-7DE6-46A7-A81F-2D754CA8744F}" type="pres">
      <dgm:prSet presAssocID="{39D46658-E567-4C0A-9D73-6F7E976C5F6D}" presName="rootConnector" presStyleLbl="node4" presStyleIdx="0" presStyleCnt="2"/>
      <dgm:spPr/>
    </dgm:pt>
    <dgm:pt modelId="{6E7F78F1-3222-4E3A-BF26-F8F69B635324}" type="pres">
      <dgm:prSet presAssocID="{39D46658-E567-4C0A-9D73-6F7E976C5F6D}" presName="hierChild4" presStyleCnt="0"/>
      <dgm:spPr/>
    </dgm:pt>
    <dgm:pt modelId="{64B7BF5D-C6D5-4C34-938A-0F70D18467CE}" type="pres">
      <dgm:prSet presAssocID="{39D46658-E567-4C0A-9D73-6F7E976C5F6D}" presName="hierChild5" presStyleCnt="0"/>
      <dgm:spPr/>
    </dgm:pt>
    <dgm:pt modelId="{6044BD12-48DC-4877-92D7-5504371C524B}" type="pres">
      <dgm:prSet presAssocID="{475ED649-A6ED-40DA-A229-29B8AA231DFB}" presName="hierChild5" presStyleCnt="0"/>
      <dgm:spPr/>
    </dgm:pt>
    <dgm:pt modelId="{4AA293C6-B5F0-4F3B-BEF0-9FF29F2AB7D2}" type="pres">
      <dgm:prSet presAssocID="{AC9B0116-6A8C-4915-BEE6-90107D93DA14}" presName="Name37" presStyleLbl="parChTrans1D3" presStyleIdx="1" presStyleCnt="3"/>
      <dgm:spPr/>
    </dgm:pt>
    <dgm:pt modelId="{364FA1AD-87C5-4968-98AB-2D99B613D6C6}" type="pres">
      <dgm:prSet presAssocID="{15278EA8-A4EA-4DA0-927B-DE4BE1297FFD}" presName="hierRoot2" presStyleCnt="0">
        <dgm:presLayoutVars>
          <dgm:hierBranch val="init"/>
        </dgm:presLayoutVars>
      </dgm:prSet>
      <dgm:spPr/>
    </dgm:pt>
    <dgm:pt modelId="{D787AF65-2001-4B52-87C6-748F68E7C0B8}" type="pres">
      <dgm:prSet presAssocID="{15278EA8-A4EA-4DA0-927B-DE4BE1297FFD}" presName="rootComposite" presStyleCnt="0"/>
      <dgm:spPr/>
    </dgm:pt>
    <dgm:pt modelId="{7A9990CB-2C5D-4FC5-B107-4CA609BBDC38}" type="pres">
      <dgm:prSet presAssocID="{15278EA8-A4EA-4DA0-927B-DE4BE1297FFD}" presName="rootText" presStyleLbl="node3" presStyleIdx="1" presStyleCnt="3" custLinFactNeighborX="35109" custLinFactNeighborY="889">
        <dgm:presLayoutVars>
          <dgm:chPref val="3"/>
        </dgm:presLayoutVars>
      </dgm:prSet>
      <dgm:spPr/>
    </dgm:pt>
    <dgm:pt modelId="{FC2A8E19-3189-4603-93A1-E93EFDBF43F2}" type="pres">
      <dgm:prSet presAssocID="{15278EA8-A4EA-4DA0-927B-DE4BE1297FFD}" presName="rootConnector" presStyleLbl="node3" presStyleIdx="1" presStyleCnt="3"/>
      <dgm:spPr/>
    </dgm:pt>
    <dgm:pt modelId="{D1787212-1525-4344-B26C-BE2EE51E5925}" type="pres">
      <dgm:prSet presAssocID="{15278EA8-A4EA-4DA0-927B-DE4BE1297FFD}" presName="hierChild4" presStyleCnt="0"/>
      <dgm:spPr/>
    </dgm:pt>
    <dgm:pt modelId="{C8A71DDD-105A-4B31-B46A-8E01E092925B}" type="pres">
      <dgm:prSet presAssocID="{2B7DC1FC-B38D-4A79-A511-7A9AFB45B734}" presName="Name37" presStyleLbl="parChTrans1D4" presStyleIdx="1" presStyleCnt="2"/>
      <dgm:spPr/>
    </dgm:pt>
    <dgm:pt modelId="{C8833427-C235-4EA2-8D03-B55B6B63D8E0}" type="pres">
      <dgm:prSet presAssocID="{A7A482F1-10D8-4F43-8DBE-95406BCF81FD}" presName="hierRoot2" presStyleCnt="0">
        <dgm:presLayoutVars>
          <dgm:hierBranch val="init"/>
        </dgm:presLayoutVars>
      </dgm:prSet>
      <dgm:spPr/>
    </dgm:pt>
    <dgm:pt modelId="{B4BF86F7-49EB-4AC2-8D68-E556FED71637}" type="pres">
      <dgm:prSet presAssocID="{A7A482F1-10D8-4F43-8DBE-95406BCF81FD}" presName="rootComposite" presStyleCnt="0"/>
      <dgm:spPr/>
    </dgm:pt>
    <dgm:pt modelId="{5FEE2EFD-5CF7-4F71-9AC1-F466C25AF0FE}" type="pres">
      <dgm:prSet presAssocID="{A7A482F1-10D8-4F43-8DBE-95406BCF81FD}" presName="rootText" presStyleLbl="node4" presStyleIdx="1" presStyleCnt="2" custLinFactNeighborX="24416" custLinFactNeighborY="-5908">
        <dgm:presLayoutVars>
          <dgm:chPref val="3"/>
        </dgm:presLayoutVars>
      </dgm:prSet>
      <dgm:spPr/>
    </dgm:pt>
    <dgm:pt modelId="{2DB7AFB6-A77A-48E1-98F7-EE03D04270FF}" type="pres">
      <dgm:prSet presAssocID="{A7A482F1-10D8-4F43-8DBE-95406BCF81FD}" presName="rootConnector" presStyleLbl="node4" presStyleIdx="1" presStyleCnt="2"/>
      <dgm:spPr/>
    </dgm:pt>
    <dgm:pt modelId="{99146227-3DDC-4CA6-A133-0BB3FCE658E7}" type="pres">
      <dgm:prSet presAssocID="{A7A482F1-10D8-4F43-8DBE-95406BCF81FD}" presName="hierChild4" presStyleCnt="0"/>
      <dgm:spPr/>
    </dgm:pt>
    <dgm:pt modelId="{45D8631B-28A0-4BD7-8BEB-82E17CFD7746}" type="pres">
      <dgm:prSet presAssocID="{A7A482F1-10D8-4F43-8DBE-95406BCF81FD}" presName="hierChild5" presStyleCnt="0"/>
      <dgm:spPr/>
    </dgm:pt>
    <dgm:pt modelId="{79EE2E16-A071-40F7-862C-C5A4CBDA85D5}" type="pres">
      <dgm:prSet presAssocID="{15278EA8-A4EA-4DA0-927B-DE4BE1297FFD}" presName="hierChild5" presStyleCnt="0"/>
      <dgm:spPr/>
    </dgm:pt>
    <dgm:pt modelId="{259B848A-4D31-413D-9252-50A85940AF40}" type="pres">
      <dgm:prSet presAssocID="{8F7C42FF-BB96-490A-AB70-5FA9072F4015}" presName="hierChild5" presStyleCnt="0"/>
      <dgm:spPr/>
    </dgm:pt>
    <dgm:pt modelId="{7E5F6CF7-C0A3-43D4-BE60-6B8498764EB7}" type="pres">
      <dgm:prSet presAssocID="{DB97CA51-A4E5-4217-BA07-621E0C6371FB}" presName="Name37" presStyleLbl="parChTrans1D2" presStyleIdx="1" presStyleCnt="3"/>
      <dgm:spPr/>
    </dgm:pt>
    <dgm:pt modelId="{11B4D375-8A88-4D7D-8967-7AF5F1A6C4D9}" type="pres">
      <dgm:prSet presAssocID="{1B8C5CB4-15A1-4A90-85ED-011A710D8786}" presName="hierRoot2" presStyleCnt="0">
        <dgm:presLayoutVars>
          <dgm:hierBranch val="init"/>
        </dgm:presLayoutVars>
      </dgm:prSet>
      <dgm:spPr/>
    </dgm:pt>
    <dgm:pt modelId="{EE1E2FF1-3B10-427E-BD15-A53730D534F0}" type="pres">
      <dgm:prSet presAssocID="{1B8C5CB4-15A1-4A90-85ED-011A710D8786}" presName="rootComposite" presStyleCnt="0"/>
      <dgm:spPr/>
    </dgm:pt>
    <dgm:pt modelId="{5D9124A2-F9C0-4CB7-8B01-B5FFF795F72C}" type="pres">
      <dgm:prSet presAssocID="{1B8C5CB4-15A1-4A90-85ED-011A710D8786}" presName="rootText" presStyleLbl="node2" presStyleIdx="1" presStyleCnt="3">
        <dgm:presLayoutVars>
          <dgm:chPref val="3"/>
        </dgm:presLayoutVars>
      </dgm:prSet>
      <dgm:spPr/>
    </dgm:pt>
    <dgm:pt modelId="{734C1B87-C0B2-4C58-87C4-3DD62A66BE6D}" type="pres">
      <dgm:prSet presAssocID="{1B8C5CB4-15A1-4A90-85ED-011A710D8786}" presName="rootConnector" presStyleLbl="node2" presStyleIdx="1" presStyleCnt="3"/>
      <dgm:spPr/>
    </dgm:pt>
    <dgm:pt modelId="{C3B29568-CA9E-47CE-B8EB-6ABADD92DE26}" type="pres">
      <dgm:prSet presAssocID="{1B8C5CB4-15A1-4A90-85ED-011A710D8786}" presName="hierChild4" presStyleCnt="0"/>
      <dgm:spPr/>
    </dgm:pt>
    <dgm:pt modelId="{4A0A9571-2CD3-49DE-BAC9-9B9CC0B9162B}" type="pres">
      <dgm:prSet presAssocID="{1B8C5CB4-15A1-4A90-85ED-011A710D8786}" presName="hierChild5" presStyleCnt="0"/>
      <dgm:spPr/>
    </dgm:pt>
    <dgm:pt modelId="{BFA68124-7A58-4018-922B-D9C4D66B16C8}" type="pres">
      <dgm:prSet presAssocID="{A100ADF0-A32D-47F5-8405-B6314F060CED}" presName="Name37" presStyleLbl="parChTrans1D2" presStyleIdx="2" presStyleCnt="3"/>
      <dgm:spPr/>
    </dgm:pt>
    <dgm:pt modelId="{5C891858-3EC3-484F-8DB1-729AEA0A2FA7}" type="pres">
      <dgm:prSet presAssocID="{AA10187E-F18E-40F2-9EE0-5BB748DF1A2D}" presName="hierRoot2" presStyleCnt="0">
        <dgm:presLayoutVars>
          <dgm:hierBranch val="init"/>
        </dgm:presLayoutVars>
      </dgm:prSet>
      <dgm:spPr/>
    </dgm:pt>
    <dgm:pt modelId="{0041FF86-12DC-47D4-A06B-38FD33BE3916}" type="pres">
      <dgm:prSet presAssocID="{AA10187E-F18E-40F2-9EE0-5BB748DF1A2D}" presName="rootComposite" presStyleCnt="0"/>
      <dgm:spPr/>
    </dgm:pt>
    <dgm:pt modelId="{4352CB0B-E021-44F0-A2F3-583F954892FC}" type="pres">
      <dgm:prSet presAssocID="{AA10187E-F18E-40F2-9EE0-5BB748DF1A2D}" presName="rootText" presStyleLbl="node2" presStyleIdx="2" presStyleCnt="3">
        <dgm:presLayoutVars>
          <dgm:chPref val="3"/>
        </dgm:presLayoutVars>
      </dgm:prSet>
      <dgm:spPr/>
    </dgm:pt>
    <dgm:pt modelId="{71B07FCD-736E-42EC-A550-2CC333F48A1E}" type="pres">
      <dgm:prSet presAssocID="{AA10187E-F18E-40F2-9EE0-5BB748DF1A2D}" presName="rootConnector" presStyleLbl="node2" presStyleIdx="2" presStyleCnt="3"/>
      <dgm:spPr/>
    </dgm:pt>
    <dgm:pt modelId="{4A79DF22-BA68-4C17-84E0-6434EE35C855}" type="pres">
      <dgm:prSet presAssocID="{AA10187E-F18E-40F2-9EE0-5BB748DF1A2D}" presName="hierChild4" presStyleCnt="0"/>
      <dgm:spPr/>
    </dgm:pt>
    <dgm:pt modelId="{417D6BFA-CF07-4BB2-BCE4-A8C9AA989732}" type="pres">
      <dgm:prSet presAssocID="{5369F48E-B9AF-4A55-9179-73625F06342B}" presName="Name37" presStyleLbl="parChTrans1D3" presStyleIdx="2" presStyleCnt="3"/>
      <dgm:spPr/>
    </dgm:pt>
    <dgm:pt modelId="{2EB96685-8E44-420E-A85E-DD2E202D41E0}" type="pres">
      <dgm:prSet presAssocID="{B494E4D8-6818-41F7-B6B9-A0F7E98AFA74}" presName="hierRoot2" presStyleCnt="0">
        <dgm:presLayoutVars>
          <dgm:hierBranch val="init"/>
        </dgm:presLayoutVars>
      </dgm:prSet>
      <dgm:spPr/>
    </dgm:pt>
    <dgm:pt modelId="{646B94CF-01FB-4E0A-8BF8-C044074160B2}" type="pres">
      <dgm:prSet presAssocID="{B494E4D8-6818-41F7-B6B9-A0F7E98AFA74}" presName="rootComposite" presStyleCnt="0"/>
      <dgm:spPr/>
    </dgm:pt>
    <dgm:pt modelId="{284814D2-72A2-4637-876C-389543AEF369}" type="pres">
      <dgm:prSet presAssocID="{B494E4D8-6818-41F7-B6B9-A0F7E98AFA74}" presName="rootText" presStyleLbl="node3" presStyleIdx="2" presStyleCnt="3">
        <dgm:presLayoutVars>
          <dgm:chPref val="3"/>
        </dgm:presLayoutVars>
      </dgm:prSet>
      <dgm:spPr/>
    </dgm:pt>
    <dgm:pt modelId="{2246D3AE-E0A5-41FA-9FDF-451D2EE66E3A}" type="pres">
      <dgm:prSet presAssocID="{B494E4D8-6818-41F7-B6B9-A0F7E98AFA74}" presName="rootConnector" presStyleLbl="node3" presStyleIdx="2" presStyleCnt="3"/>
      <dgm:spPr/>
    </dgm:pt>
    <dgm:pt modelId="{9486357F-C888-41AE-82A8-F2DF4A386C96}" type="pres">
      <dgm:prSet presAssocID="{B494E4D8-6818-41F7-B6B9-A0F7E98AFA74}" presName="hierChild4" presStyleCnt="0"/>
      <dgm:spPr/>
    </dgm:pt>
    <dgm:pt modelId="{95D6B99F-410D-4625-ABC5-DF1B40E59708}" type="pres">
      <dgm:prSet presAssocID="{B494E4D8-6818-41F7-B6B9-A0F7E98AFA74}" presName="hierChild5" presStyleCnt="0"/>
      <dgm:spPr/>
    </dgm:pt>
    <dgm:pt modelId="{A0FAAC10-76A6-4FCE-A474-55813E6A993D}" type="pres">
      <dgm:prSet presAssocID="{AA10187E-F18E-40F2-9EE0-5BB748DF1A2D}" presName="hierChild5" presStyleCnt="0"/>
      <dgm:spPr/>
    </dgm:pt>
    <dgm:pt modelId="{74BA6374-6666-4A50-AC10-D150D6B3F612}" type="pres">
      <dgm:prSet presAssocID="{E7C14009-A3C0-497C-BEE1-BB70102CC8D2}" presName="hierChild3" presStyleCnt="0"/>
      <dgm:spPr/>
    </dgm:pt>
  </dgm:ptLst>
  <dgm:cxnLst>
    <dgm:cxn modelId="{20077707-6E9E-482C-AA6E-8E1B4D2BE252}" type="presOf" srcId="{A7A482F1-10D8-4F43-8DBE-95406BCF81FD}" destId="{2DB7AFB6-A77A-48E1-98F7-EE03D04270FF}" srcOrd="1" destOrd="0" presId="urn:microsoft.com/office/officeart/2005/8/layout/orgChart1"/>
    <dgm:cxn modelId="{8BCF1C09-5FB9-4F16-A142-19A362E82126}" srcId="{8F7C42FF-BB96-490A-AB70-5FA9072F4015}" destId="{475ED649-A6ED-40DA-A229-29B8AA231DFB}" srcOrd="0" destOrd="0" parTransId="{2D0B4E87-CC0B-4743-90B3-E74E0F22E720}" sibTransId="{BCD05952-F22F-4F22-8919-93ABD2889546}"/>
    <dgm:cxn modelId="{1F68220F-17F0-4EE0-8E3A-F860ADD1980E}" type="presOf" srcId="{AA10187E-F18E-40F2-9EE0-5BB748DF1A2D}" destId="{71B07FCD-736E-42EC-A550-2CC333F48A1E}" srcOrd="1" destOrd="0" presId="urn:microsoft.com/office/officeart/2005/8/layout/orgChart1"/>
    <dgm:cxn modelId="{9DFC3D17-C2ED-4F06-904C-6CA7BD2A46F6}" type="presOf" srcId="{5369F48E-B9AF-4A55-9179-73625F06342B}" destId="{417D6BFA-CF07-4BB2-BCE4-A8C9AA989732}" srcOrd="0" destOrd="0" presId="urn:microsoft.com/office/officeart/2005/8/layout/orgChart1"/>
    <dgm:cxn modelId="{B7295C18-3437-4FD5-AD69-DDCE3F89307B}" type="presOf" srcId="{475ED649-A6ED-40DA-A229-29B8AA231DFB}" destId="{241E30AF-345E-44E5-B621-4BBEF6C97C9A}" srcOrd="0" destOrd="0" presId="urn:microsoft.com/office/officeart/2005/8/layout/orgChart1"/>
    <dgm:cxn modelId="{109E1D1C-44F2-483F-A266-BEED07075DC0}" type="presOf" srcId="{A100ADF0-A32D-47F5-8405-B6314F060CED}" destId="{BFA68124-7A58-4018-922B-D9C4D66B16C8}" srcOrd="0" destOrd="0" presId="urn:microsoft.com/office/officeart/2005/8/layout/orgChart1"/>
    <dgm:cxn modelId="{B467DA1E-BD29-4A33-8C73-0D9C0DBF7E12}" type="presOf" srcId="{15278EA8-A4EA-4DA0-927B-DE4BE1297FFD}" destId="{7A9990CB-2C5D-4FC5-B107-4CA609BBDC38}" srcOrd="0" destOrd="0" presId="urn:microsoft.com/office/officeart/2005/8/layout/orgChart1"/>
    <dgm:cxn modelId="{5DF3F51F-5AF7-4889-BE9A-F08F17A01B6C}" type="presOf" srcId="{2D0B4E87-CC0B-4743-90B3-E74E0F22E720}" destId="{0ED3DB8D-38C6-49A3-8371-BDD63D7E00C0}" srcOrd="0" destOrd="0" presId="urn:microsoft.com/office/officeart/2005/8/layout/orgChart1"/>
    <dgm:cxn modelId="{A2AC7C20-1FE3-4707-8971-CE46C6492256}" srcId="{EA2F6E93-26C7-43C5-8425-BBB260699CBE}" destId="{E7C14009-A3C0-497C-BEE1-BB70102CC8D2}" srcOrd="0" destOrd="0" parTransId="{8D5990FB-2754-4639-B5D2-A971DF0722D6}" sibTransId="{51060475-3ACC-4837-B9F9-BFFA834E44B0}"/>
    <dgm:cxn modelId="{2DD41E23-2E6B-4B9B-8A4C-89B5A15B3FEB}" type="presOf" srcId="{1B8C5CB4-15A1-4A90-85ED-011A710D8786}" destId="{734C1B87-C0B2-4C58-87C4-3DD62A66BE6D}" srcOrd="1" destOrd="0" presId="urn:microsoft.com/office/officeart/2005/8/layout/orgChart1"/>
    <dgm:cxn modelId="{082AA02C-07D5-4F8C-A0FE-C6CE425B347A}" type="presOf" srcId="{E7C14009-A3C0-497C-BEE1-BB70102CC8D2}" destId="{55082BF5-CC58-43DA-AD4A-3CB8A702192F}" srcOrd="1" destOrd="0" presId="urn:microsoft.com/office/officeart/2005/8/layout/orgChart1"/>
    <dgm:cxn modelId="{EAB71934-E3CA-46F7-9A42-CBCBF5860D0A}" srcId="{15278EA8-A4EA-4DA0-927B-DE4BE1297FFD}" destId="{A7A482F1-10D8-4F43-8DBE-95406BCF81FD}" srcOrd="0" destOrd="0" parTransId="{2B7DC1FC-B38D-4A79-A511-7A9AFB45B734}" sibTransId="{17C46D03-D02F-455F-9BAC-129DD72165C2}"/>
    <dgm:cxn modelId="{C03F0E35-1F27-4C56-925F-7E44B102341C}" type="presOf" srcId="{AA10187E-F18E-40F2-9EE0-5BB748DF1A2D}" destId="{4352CB0B-E021-44F0-A2F3-583F954892FC}" srcOrd="0" destOrd="0" presId="urn:microsoft.com/office/officeart/2005/8/layout/orgChart1"/>
    <dgm:cxn modelId="{B0CFC13B-4A8C-4E95-A8B4-92D7F20736C7}" srcId="{E7C14009-A3C0-497C-BEE1-BB70102CC8D2}" destId="{8F7C42FF-BB96-490A-AB70-5FA9072F4015}" srcOrd="0" destOrd="0" parTransId="{52B787A9-4092-4F40-9641-604964BE0231}" sibTransId="{FC33FDD4-E767-4A5A-8089-3CB69313F7A6}"/>
    <dgm:cxn modelId="{48F3A33D-961B-4F9A-83B2-883F8A57F456}" type="presOf" srcId="{A7A482F1-10D8-4F43-8DBE-95406BCF81FD}" destId="{5FEE2EFD-5CF7-4F71-9AC1-F466C25AF0FE}" srcOrd="0" destOrd="0" presId="urn:microsoft.com/office/officeart/2005/8/layout/orgChart1"/>
    <dgm:cxn modelId="{BDF2E642-F1FB-48C2-A10D-D2A2FA431C28}" type="presOf" srcId="{E7C14009-A3C0-497C-BEE1-BB70102CC8D2}" destId="{FADA1282-CD78-4B6D-A5E9-FBC5B68139CE}" srcOrd="0" destOrd="0" presId="urn:microsoft.com/office/officeart/2005/8/layout/orgChart1"/>
    <dgm:cxn modelId="{D6F92744-0CAF-4CDF-8770-7AF7CAEC5BA8}" type="presOf" srcId="{DB97CA51-A4E5-4217-BA07-621E0C6371FB}" destId="{7E5F6CF7-C0A3-43D4-BE60-6B8498764EB7}" srcOrd="0" destOrd="0" presId="urn:microsoft.com/office/officeart/2005/8/layout/orgChart1"/>
    <dgm:cxn modelId="{A0CBDF46-DE5C-4FAC-A9C4-32061A3CB319}" type="presOf" srcId="{B494E4D8-6818-41F7-B6B9-A0F7E98AFA74}" destId="{284814D2-72A2-4637-876C-389543AEF369}" srcOrd="0" destOrd="0" presId="urn:microsoft.com/office/officeart/2005/8/layout/orgChart1"/>
    <dgm:cxn modelId="{BE224268-F26A-48C5-A2D0-976844509E75}" srcId="{E7C14009-A3C0-497C-BEE1-BB70102CC8D2}" destId="{1B8C5CB4-15A1-4A90-85ED-011A710D8786}" srcOrd="1" destOrd="0" parTransId="{DB97CA51-A4E5-4217-BA07-621E0C6371FB}" sibTransId="{CD3203C6-977E-41B2-BAF5-79989D2221BF}"/>
    <dgm:cxn modelId="{3275B755-9FFD-4AAB-9BB5-4AFB42365E7E}" srcId="{475ED649-A6ED-40DA-A229-29B8AA231DFB}" destId="{39D46658-E567-4C0A-9D73-6F7E976C5F6D}" srcOrd="0" destOrd="0" parTransId="{8E51C540-1DF5-457C-A9D2-66812AEF2B14}" sibTransId="{36D106C6-1DCB-40B1-946D-B0449A998EE6}"/>
    <dgm:cxn modelId="{884ECC58-F76B-4BF4-95AE-D4DC2AF6C375}" type="presOf" srcId="{AC9B0116-6A8C-4915-BEE6-90107D93DA14}" destId="{4AA293C6-B5F0-4F3B-BEF0-9FF29F2AB7D2}" srcOrd="0" destOrd="0" presId="urn:microsoft.com/office/officeart/2005/8/layout/orgChart1"/>
    <dgm:cxn modelId="{8EE79988-3000-45A4-A842-9EBC15483398}" type="presOf" srcId="{39D46658-E567-4C0A-9D73-6F7E976C5F6D}" destId="{7D742940-7DE6-46A7-A81F-2D754CA8744F}" srcOrd="1" destOrd="0" presId="urn:microsoft.com/office/officeart/2005/8/layout/orgChart1"/>
    <dgm:cxn modelId="{B88F6E8F-54C0-4A48-9232-8A7D3D6F408C}" srcId="{E7C14009-A3C0-497C-BEE1-BB70102CC8D2}" destId="{AA10187E-F18E-40F2-9EE0-5BB748DF1A2D}" srcOrd="2" destOrd="0" parTransId="{A100ADF0-A32D-47F5-8405-B6314F060CED}" sibTransId="{DF83B70D-BB0F-48D7-9C68-85D2D7AD08C2}"/>
    <dgm:cxn modelId="{4EE55994-7D02-4F86-A58D-72C6798FEF53}" type="presOf" srcId="{8F7C42FF-BB96-490A-AB70-5FA9072F4015}" destId="{1B55734C-9F48-4009-91D4-EBFAB158D7BA}" srcOrd="0" destOrd="0" presId="urn:microsoft.com/office/officeart/2005/8/layout/orgChart1"/>
    <dgm:cxn modelId="{52EED5A2-483F-48A7-8AE5-887C3625B96B}" type="presOf" srcId="{15278EA8-A4EA-4DA0-927B-DE4BE1297FFD}" destId="{FC2A8E19-3189-4603-93A1-E93EFDBF43F2}" srcOrd="1" destOrd="0" presId="urn:microsoft.com/office/officeart/2005/8/layout/orgChart1"/>
    <dgm:cxn modelId="{DC697FA5-38D1-4C5E-B131-7F37A9A3EDC9}" type="presOf" srcId="{39D46658-E567-4C0A-9D73-6F7E976C5F6D}" destId="{8FC85609-F360-40EB-A00F-F5B88601E567}" srcOrd="0" destOrd="0" presId="urn:microsoft.com/office/officeart/2005/8/layout/orgChart1"/>
    <dgm:cxn modelId="{21DADDBB-C133-4733-9A63-72E12A87A5EF}" type="presOf" srcId="{B494E4D8-6818-41F7-B6B9-A0F7E98AFA74}" destId="{2246D3AE-E0A5-41FA-9FDF-451D2EE66E3A}" srcOrd="1" destOrd="0" presId="urn:microsoft.com/office/officeart/2005/8/layout/orgChart1"/>
    <dgm:cxn modelId="{187EFAC0-AF40-422D-BD7F-3B6930EA2339}" type="presOf" srcId="{2B7DC1FC-B38D-4A79-A511-7A9AFB45B734}" destId="{C8A71DDD-105A-4B31-B46A-8E01E092925B}" srcOrd="0" destOrd="0" presId="urn:microsoft.com/office/officeart/2005/8/layout/orgChart1"/>
    <dgm:cxn modelId="{8611C9C5-FDF6-43A3-906A-931BE0C56B01}" srcId="{8F7C42FF-BB96-490A-AB70-5FA9072F4015}" destId="{15278EA8-A4EA-4DA0-927B-DE4BE1297FFD}" srcOrd="1" destOrd="0" parTransId="{AC9B0116-6A8C-4915-BEE6-90107D93DA14}" sibTransId="{88894DC9-561B-4159-A982-8189E61D4518}"/>
    <dgm:cxn modelId="{7C2E1DC9-EB86-48C4-B619-4753E9CB4B56}" type="presOf" srcId="{8E51C540-1DF5-457C-A9D2-66812AEF2B14}" destId="{1A9F7570-5465-4896-B587-8AD205BE5FEA}" srcOrd="0" destOrd="0" presId="urn:microsoft.com/office/officeart/2005/8/layout/orgChart1"/>
    <dgm:cxn modelId="{CA136BCC-BD09-4970-ADCC-4930DDF9B0EE}" type="presOf" srcId="{52B787A9-4092-4F40-9641-604964BE0231}" destId="{F6B5A3E7-0BFB-4B9F-A195-1B2F309C0A6C}" srcOrd="0" destOrd="0" presId="urn:microsoft.com/office/officeart/2005/8/layout/orgChart1"/>
    <dgm:cxn modelId="{9D4660D0-28FC-4C71-B6A9-A243D91C8580}" srcId="{AA10187E-F18E-40F2-9EE0-5BB748DF1A2D}" destId="{B494E4D8-6818-41F7-B6B9-A0F7E98AFA74}" srcOrd="0" destOrd="0" parTransId="{5369F48E-B9AF-4A55-9179-73625F06342B}" sibTransId="{010C368E-615B-490C-AD29-AB580BA78DD4}"/>
    <dgm:cxn modelId="{58D119D6-BD37-4FE1-B876-51CC31407DE4}" type="presOf" srcId="{475ED649-A6ED-40DA-A229-29B8AA231DFB}" destId="{B0BF58C7-0DA1-4993-9A9A-06544E0299CC}" srcOrd="1" destOrd="0" presId="urn:microsoft.com/office/officeart/2005/8/layout/orgChart1"/>
    <dgm:cxn modelId="{F61934EA-06EE-4926-BF4F-C7E56ACE5A7B}" type="presOf" srcId="{1B8C5CB4-15A1-4A90-85ED-011A710D8786}" destId="{5D9124A2-F9C0-4CB7-8B01-B5FFF795F72C}" srcOrd="0" destOrd="0" presId="urn:microsoft.com/office/officeart/2005/8/layout/orgChart1"/>
    <dgm:cxn modelId="{C742A8F2-5BE7-4368-B692-BC40E1EE49BF}" type="presOf" srcId="{EA2F6E93-26C7-43C5-8425-BBB260699CBE}" destId="{CFF55E87-1C12-4BE5-A246-E0BFF90C9C71}" srcOrd="0" destOrd="0" presId="urn:microsoft.com/office/officeart/2005/8/layout/orgChart1"/>
    <dgm:cxn modelId="{8F1BB5F2-26A4-40FB-975F-57195B9B92C7}" type="presOf" srcId="{8F7C42FF-BB96-490A-AB70-5FA9072F4015}" destId="{409926A6-68FE-45F6-82D0-3C51B64BCDC8}" srcOrd="1" destOrd="0" presId="urn:microsoft.com/office/officeart/2005/8/layout/orgChart1"/>
    <dgm:cxn modelId="{DFA99C40-A020-4DEE-B199-814FFE950218}" type="presParOf" srcId="{CFF55E87-1C12-4BE5-A246-E0BFF90C9C71}" destId="{75F4281B-9261-4C55-BC82-D92E121CAD65}" srcOrd="0" destOrd="0" presId="urn:microsoft.com/office/officeart/2005/8/layout/orgChart1"/>
    <dgm:cxn modelId="{90697E1A-05FE-4063-A75B-B5A87D21C4B4}" type="presParOf" srcId="{75F4281B-9261-4C55-BC82-D92E121CAD65}" destId="{8412D307-EA3C-49B1-B70A-F65E59FCD3B2}" srcOrd="0" destOrd="0" presId="urn:microsoft.com/office/officeart/2005/8/layout/orgChart1"/>
    <dgm:cxn modelId="{8F7DC0D8-EF1C-404F-B429-C4703E0575E4}" type="presParOf" srcId="{8412D307-EA3C-49B1-B70A-F65E59FCD3B2}" destId="{FADA1282-CD78-4B6D-A5E9-FBC5B68139CE}" srcOrd="0" destOrd="0" presId="urn:microsoft.com/office/officeart/2005/8/layout/orgChart1"/>
    <dgm:cxn modelId="{4760095A-A189-414E-93E6-565D8F72EDF8}" type="presParOf" srcId="{8412D307-EA3C-49B1-B70A-F65E59FCD3B2}" destId="{55082BF5-CC58-43DA-AD4A-3CB8A702192F}" srcOrd="1" destOrd="0" presId="urn:microsoft.com/office/officeart/2005/8/layout/orgChart1"/>
    <dgm:cxn modelId="{9B3531EB-A3F3-4F5A-85FF-58A97F84623D}" type="presParOf" srcId="{75F4281B-9261-4C55-BC82-D92E121CAD65}" destId="{C1D06FA9-B729-493C-9741-437A09F4F54A}" srcOrd="1" destOrd="0" presId="urn:microsoft.com/office/officeart/2005/8/layout/orgChart1"/>
    <dgm:cxn modelId="{9AB8C7A8-6363-49C9-8F10-2C9B6BAF05C2}" type="presParOf" srcId="{C1D06FA9-B729-493C-9741-437A09F4F54A}" destId="{F6B5A3E7-0BFB-4B9F-A195-1B2F309C0A6C}" srcOrd="0" destOrd="0" presId="urn:microsoft.com/office/officeart/2005/8/layout/orgChart1"/>
    <dgm:cxn modelId="{74A08A45-C719-465D-9757-5B4BED7EB966}" type="presParOf" srcId="{C1D06FA9-B729-493C-9741-437A09F4F54A}" destId="{A084E890-00BA-43F3-A350-E6E157871BA9}" srcOrd="1" destOrd="0" presId="urn:microsoft.com/office/officeart/2005/8/layout/orgChart1"/>
    <dgm:cxn modelId="{A6DA49E4-6F91-44B1-8A19-D7C1ACC01EDD}" type="presParOf" srcId="{A084E890-00BA-43F3-A350-E6E157871BA9}" destId="{D3501B93-9423-4ABC-8A75-3BB13ACFB5C6}" srcOrd="0" destOrd="0" presId="urn:microsoft.com/office/officeart/2005/8/layout/orgChart1"/>
    <dgm:cxn modelId="{3A286060-4BE5-482F-8036-74755B4AD601}" type="presParOf" srcId="{D3501B93-9423-4ABC-8A75-3BB13ACFB5C6}" destId="{1B55734C-9F48-4009-91D4-EBFAB158D7BA}" srcOrd="0" destOrd="0" presId="urn:microsoft.com/office/officeart/2005/8/layout/orgChart1"/>
    <dgm:cxn modelId="{E1E00071-7E50-43BB-A33B-3F652A809FAF}" type="presParOf" srcId="{D3501B93-9423-4ABC-8A75-3BB13ACFB5C6}" destId="{409926A6-68FE-45F6-82D0-3C51B64BCDC8}" srcOrd="1" destOrd="0" presId="urn:microsoft.com/office/officeart/2005/8/layout/orgChart1"/>
    <dgm:cxn modelId="{1895AF60-BEB2-4483-A0AC-F9DDD9B891D0}" type="presParOf" srcId="{A084E890-00BA-43F3-A350-E6E157871BA9}" destId="{669A8FDC-654A-4917-90FA-B077D642E890}" srcOrd="1" destOrd="0" presId="urn:microsoft.com/office/officeart/2005/8/layout/orgChart1"/>
    <dgm:cxn modelId="{4585637E-9393-41BB-A159-6B58561DCDC7}" type="presParOf" srcId="{669A8FDC-654A-4917-90FA-B077D642E890}" destId="{0ED3DB8D-38C6-49A3-8371-BDD63D7E00C0}" srcOrd="0" destOrd="0" presId="urn:microsoft.com/office/officeart/2005/8/layout/orgChart1"/>
    <dgm:cxn modelId="{2C12E57E-9CDB-47E2-9936-D58D3105A945}" type="presParOf" srcId="{669A8FDC-654A-4917-90FA-B077D642E890}" destId="{7CDB338F-1A9C-4D82-BCEF-CF2470A4E5E8}" srcOrd="1" destOrd="0" presId="urn:microsoft.com/office/officeart/2005/8/layout/orgChart1"/>
    <dgm:cxn modelId="{46E5F497-3AE2-4952-A24E-48AC31D78E98}" type="presParOf" srcId="{7CDB338F-1A9C-4D82-BCEF-CF2470A4E5E8}" destId="{A4C86F1B-57D4-486B-8420-DAECCDC9EC4D}" srcOrd="0" destOrd="0" presId="urn:microsoft.com/office/officeart/2005/8/layout/orgChart1"/>
    <dgm:cxn modelId="{278045DD-4D19-41E0-BD81-E498722EE43B}" type="presParOf" srcId="{A4C86F1B-57D4-486B-8420-DAECCDC9EC4D}" destId="{241E30AF-345E-44E5-B621-4BBEF6C97C9A}" srcOrd="0" destOrd="0" presId="urn:microsoft.com/office/officeart/2005/8/layout/orgChart1"/>
    <dgm:cxn modelId="{D9ABA32C-B6B3-43D0-B9F6-C0CB4088ABDA}" type="presParOf" srcId="{A4C86F1B-57D4-486B-8420-DAECCDC9EC4D}" destId="{B0BF58C7-0DA1-4993-9A9A-06544E0299CC}" srcOrd="1" destOrd="0" presId="urn:microsoft.com/office/officeart/2005/8/layout/orgChart1"/>
    <dgm:cxn modelId="{009E8270-8B00-4DA6-9697-E3EEEA15C6BC}" type="presParOf" srcId="{7CDB338F-1A9C-4D82-BCEF-CF2470A4E5E8}" destId="{3CB48AD1-966F-4E47-A971-ABC50E298407}" srcOrd="1" destOrd="0" presId="urn:microsoft.com/office/officeart/2005/8/layout/orgChart1"/>
    <dgm:cxn modelId="{9C8C76E7-1FC7-4F05-B84B-DDAC12591300}" type="presParOf" srcId="{3CB48AD1-966F-4E47-A971-ABC50E298407}" destId="{1A9F7570-5465-4896-B587-8AD205BE5FEA}" srcOrd="0" destOrd="0" presId="urn:microsoft.com/office/officeart/2005/8/layout/orgChart1"/>
    <dgm:cxn modelId="{DF4D2189-2C77-4801-A730-63AF4110EA1E}" type="presParOf" srcId="{3CB48AD1-966F-4E47-A971-ABC50E298407}" destId="{276A06A6-A295-4069-A890-E695DBDA3F13}" srcOrd="1" destOrd="0" presId="urn:microsoft.com/office/officeart/2005/8/layout/orgChart1"/>
    <dgm:cxn modelId="{EE3FD6F7-1E02-4267-A87C-A09DF199A28B}" type="presParOf" srcId="{276A06A6-A295-4069-A890-E695DBDA3F13}" destId="{ECDA651A-DC69-49B3-A96F-D7538176E456}" srcOrd="0" destOrd="0" presId="urn:microsoft.com/office/officeart/2005/8/layout/orgChart1"/>
    <dgm:cxn modelId="{FF3B11B0-3929-46C6-92D7-087A3F859087}" type="presParOf" srcId="{ECDA651A-DC69-49B3-A96F-D7538176E456}" destId="{8FC85609-F360-40EB-A00F-F5B88601E567}" srcOrd="0" destOrd="0" presId="urn:microsoft.com/office/officeart/2005/8/layout/orgChart1"/>
    <dgm:cxn modelId="{CD47F4CB-2BA0-4113-8D33-C8D129A6CB12}" type="presParOf" srcId="{ECDA651A-DC69-49B3-A96F-D7538176E456}" destId="{7D742940-7DE6-46A7-A81F-2D754CA8744F}" srcOrd="1" destOrd="0" presId="urn:microsoft.com/office/officeart/2005/8/layout/orgChart1"/>
    <dgm:cxn modelId="{324EF9D6-2FAB-41FB-8F1B-CDE72AD01A2D}" type="presParOf" srcId="{276A06A6-A295-4069-A890-E695DBDA3F13}" destId="{6E7F78F1-3222-4E3A-BF26-F8F69B635324}" srcOrd="1" destOrd="0" presId="urn:microsoft.com/office/officeart/2005/8/layout/orgChart1"/>
    <dgm:cxn modelId="{23EED291-81BC-4984-B6FC-4D5BAB270FD8}" type="presParOf" srcId="{276A06A6-A295-4069-A890-E695DBDA3F13}" destId="{64B7BF5D-C6D5-4C34-938A-0F70D18467CE}" srcOrd="2" destOrd="0" presId="urn:microsoft.com/office/officeart/2005/8/layout/orgChart1"/>
    <dgm:cxn modelId="{8B8C08D7-BE2C-4B45-A261-5C7B35082A3B}" type="presParOf" srcId="{7CDB338F-1A9C-4D82-BCEF-CF2470A4E5E8}" destId="{6044BD12-48DC-4877-92D7-5504371C524B}" srcOrd="2" destOrd="0" presId="urn:microsoft.com/office/officeart/2005/8/layout/orgChart1"/>
    <dgm:cxn modelId="{D88BF69D-8051-405B-A738-09FE1C664511}" type="presParOf" srcId="{669A8FDC-654A-4917-90FA-B077D642E890}" destId="{4AA293C6-B5F0-4F3B-BEF0-9FF29F2AB7D2}" srcOrd="2" destOrd="0" presId="urn:microsoft.com/office/officeart/2005/8/layout/orgChart1"/>
    <dgm:cxn modelId="{1F283513-DD7D-4F48-BCBC-1C318B502512}" type="presParOf" srcId="{669A8FDC-654A-4917-90FA-B077D642E890}" destId="{364FA1AD-87C5-4968-98AB-2D99B613D6C6}" srcOrd="3" destOrd="0" presId="urn:microsoft.com/office/officeart/2005/8/layout/orgChart1"/>
    <dgm:cxn modelId="{A955A245-5B8E-4711-B7E7-21258D09FDF1}" type="presParOf" srcId="{364FA1AD-87C5-4968-98AB-2D99B613D6C6}" destId="{D787AF65-2001-4B52-87C6-748F68E7C0B8}" srcOrd="0" destOrd="0" presId="urn:microsoft.com/office/officeart/2005/8/layout/orgChart1"/>
    <dgm:cxn modelId="{5ADC1657-EBDE-4E8D-9DCC-9C4FED9D12B7}" type="presParOf" srcId="{D787AF65-2001-4B52-87C6-748F68E7C0B8}" destId="{7A9990CB-2C5D-4FC5-B107-4CA609BBDC38}" srcOrd="0" destOrd="0" presId="urn:microsoft.com/office/officeart/2005/8/layout/orgChart1"/>
    <dgm:cxn modelId="{A85DC22A-8354-4817-9614-9073856C3E82}" type="presParOf" srcId="{D787AF65-2001-4B52-87C6-748F68E7C0B8}" destId="{FC2A8E19-3189-4603-93A1-E93EFDBF43F2}" srcOrd="1" destOrd="0" presId="urn:microsoft.com/office/officeart/2005/8/layout/orgChart1"/>
    <dgm:cxn modelId="{301C3140-CA2B-4933-843C-747057F39ADF}" type="presParOf" srcId="{364FA1AD-87C5-4968-98AB-2D99B613D6C6}" destId="{D1787212-1525-4344-B26C-BE2EE51E5925}" srcOrd="1" destOrd="0" presId="urn:microsoft.com/office/officeart/2005/8/layout/orgChart1"/>
    <dgm:cxn modelId="{CCFFF239-EE63-40E0-A13D-CBAACD28D97C}" type="presParOf" srcId="{D1787212-1525-4344-B26C-BE2EE51E5925}" destId="{C8A71DDD-105A-4B31-B46A-8E01E092925B}" srcOrd="0" destOrd="0" presId="urn:microsoft.com/office/officeart/2005/8/layout/orgChart1"/>
    <dgm:cxn modelId="{FE68E7DA-34C7-4D54-A7F3-A2F5BE0E647A}" type="presParOf" srcId="{D1787212-1525-4344-B26C-BE2EE51E5925}" destId="{C8833427-C235-4EA2-8D03-B55B6B63D8E0}" srcOrd="1" destOrd="0" presId="urn:microsoft.com/office/officeart/2005/8/layout/orgChart1"/>
    <dgm:cxn modelId="{651955AB-DD9A-4D54-82B1-86E621D1CB70}" type="presParOf" srcId="{C8833427-C235-4EA2-8D03-B55B6B63D8E0}" destId="{B4BF86F7-49EB-4AC2-8D68-E556FED71637}" srcOrd="0" destOrd="0" presId="urn:microsoft.com/office/officeart/2005/8/layout/orgChart1"/>
    <dgm:cxn modelId="{34316D1F-9903-4D39-A02E-2B6409174F80}" type="presParOf" srcId="{B4BF86F7-49EB-4AC2-8D68-E556FED71637}" destId="{5FEE2EFD-5CF7-4F71-9AC1-F466C25AF0FE}" srcOrd="0" destOrd="0" presId="urn:microsoft.com/office/officeart/2005/8/layout/orgChart1"/>
    <dgm:cxn modelId="{F69E25AE-5D40-425A-8218-4458E10F0CA8}" type="presParOf" srcId="{B4BF86F7-49EB-4AC2-8D68-E556FED71637}" destId="{2DB7AFB6-A77A-48E1-98F7-EE03D04270FF}" srcOrd="1" destOrd="0" presId="urn:microsoft.com/office/officeart/2005/8/layout/orgChart1"/>
    <dgm:cxn modelId="{F6C752AF-92ED-487B-9B4D-71D7A0F7EA5D}" type="presParOf" srcId="{C8833427-C235-4EA2-8D03-B55B6B63D8E0}" destId="{99146227-3DDC-4CA6-A133-0BB3FCE658E7}" srcOrd="1" destOrd="0" presId="urn:microsoft.com/office/officeart/2005/8/layout/orgChart1"/>
    <dgm:cxn modelId="{455CA485-0B39-4681-88C6-7BFC382004AB}" type="presParOf" srcId="{C8833427-C235-4EA2-8D03-B55B6B63D8E0}" destId="{45D8631B-28A0-4BD7-8BEB-82E17CFD7746}" srcOrd="2" destOrd="0" presId="urn:microsoft.com/office/officeart/2005/8/layout/orgChart1"/>
    <dgm:cxn modelId="{E54515AC-2497-4597-86AA-929B4D9225F5}" type="presParOf" srcId="{364FA1AD-87C5-4968-98AB-2D99B613D6C6}" destId="{79EE2E16-A071-40F7-862C-C5A4CBDA85D5}" srcOrd="2" destOrd="0" presId="urn:microsoft.com/office/officeart/2005/8/layout/orgChart1"/>
    <dgm:cxn modelId="{D81DA057-F606-43C2-B22F-AF4CC0C6ADFF}" type="presParOf" srcId="{A084E890-00BA-43F3-A350-E6E157871BA9}" destId="{259B848A-4D31-413D-9252-50A85940AF40}" srcOrd="2" destOrd="0" presId="urn:microsoft.com/office/officeart/2005/8/layout/orgChart1"/>
    <dgm:cxn modelId="{B64FC0F5-C8D1-47EE-AC72-529205FD49C6}" type="presParOf" srcId="{C1D06FA9-B729-493C-9741-437A09F4F54A}" destId="{7E5F6CF7-C0A3-43D4-BE60-6B8498764EB7}" srcOrd="2" destOrd="0" presId="urn:microsoft.com/office/officeart/2005/8/layout/orgChart1"/>
    <dgm:cxn modelId="{0A80F4DA-C155-49E0-8F7B-C7CD4A1EB2CC}" type="presParOf" srcId="{C1D06FA9-B729-493C-9741-437A09F4F54A}" destId="{11B4D375-8A88-4D7D-8967-7AF5F1A6C4D9}" srcOrd="3" destOrd="0" presId="urn:microsoft.com/office/officeart/2005/8/layout/orgChart1"/>
    <dgm:cxn modelId="{9B9750D6-9326-4397-BE34-B80E9E49AD60}" type="presParOf" srcId="{11B4D375-8A88-4D7D-8967-7AF5F1A6C4D9}" destId="{EE1E2FF1-3B10-427E-BD15-A53730D534F0}" srcOrd="0" destOrd="0" presId="urn:microsoft.com/office/officeart/2005/8/layout/orgChart1"/>
    <dgm:cxn modelId="{35CA1A72-C7B2-4663-8721-5512AB1FA8CD}" type="presParOf" srcId="{EE1E2FF1-3B10-427E-BD15-A53730D534F0}" destId="{5D9124A2-F9C0-4CB7-8B01-B5FFF795F72C}" srcOrd="0" destOrd="0" presId="urn:microsoft.com/office/officeart/2005/8/layout/orgChart1"/>
    <dgm:cxn modelId="{4F94A9F8-5DCC-4E7C-BD63-5CA4A16F8C21}" type="presParOf" srcId="{EE1E2FF1-3B10-427E-BD15-A53730D534F0}" destId="{734C1B87-C0B2-4C58-87C4-3DD62A66BE6D}" srcOrd="1" destOrd="0" presId="urn:microsoft.com/office/officeart/2005/8/layout/orgChart1"/>
    <dgm:cxn modelId="{93B66CC8-C5F3-4A80-B1BD-CF9187D11DB7}" type="presParOf" srcId="{11B4D375-8A88-4D7D-8967-7AF5F1A6C4D9}" destId="{C3B29568-CA9E-47CE-B8EB-6ABADD92DE26}" srcOrd="1" destOrd="0" presId="urn:microsoft.com/office/officeart/2005/8/layout/orgChart1"/>
    <dgm:cxn modelId="{5D908C07-C451-48DA-8EB3-817BF866C715}" type="presParOf" srcId="{11B4D375-8A88-4D7D-8967-7AF5F1A6C4D9}" destId="{4A0A9571-2CD3-49DE-BAC9-9B9CC0B9162B}" srcOrd="2" destOrd="0" presId="urn:microsoft.com/office/officeart/2005/8/layout/orgChart1"/>
    <dgm:cxn modelId="{F490D33C-389D-4AB1-87B2-BB6AD15B2323}" type="presParOf" srcId="{C1D06FA9-B729-493C-9741-437A09F4F54A}" destId="{BFA68124-7A58-4018-922B-D9C4D66B16C8}" srcOrd="4" destOrd="0" presId="urn:microsoft.com/office/officeart/2005/8/layout/orgChart1"/>
    <dgm:cxn modelId="{19C4980F-CA2E-482F-B8E3-DBC1FD7D57BB}" type="presParOf" srcId="{C1D06FA9-B729-493C-9741-437A09F4F54A}" destId="{5C891858-3EC3-484F-8DB1-729AEA0A2FA7}" srcOrd="5" destOrd="0" presId="urn:microsoft.com/office/officeart/2005/8/layout/orgChart1"/>
    <dgm:cxn modelId="{E4E84283-472F-4C3F-8489-5D37E837A178}" type="presParOf" srcId="{5C891858-3EC3-484F-8DB1-729AEA0A2FA7}" destId="{0041FF86-12DC-47D4-A06B-38FD33BE3916}" srcOrd="0" destOrd="0" presId="urn:microsoft.com/office/officeart/2005/8/layout/orgChart1"/>
    <dgm:cxn modelId="{BA63ED63-54F0-4D4A-88F7-18B1B792B447}" type="presParOf" srcId="{0041FF86-12DC-47D4-A06B-38FD33BE3916}" destId="{4352CB0B-E021-44F0-A2F3-583F954892FC}" srcOrd="0" destOrd="0" presId="urn:microsoft.com/office/officeart/2005/8/layout/orgChart1"/>
    <dgm:cxn modelId="{613F6C04-3CA4-47FD-AE5B-1A4418C18932}" type="presParOf" srcId="{0041FF86-12DC-47D4-A06B-38FD33BE3916}" destId="{71B07FCD-736E-42EC-A550-2CC333F48A1E}" srcOrd="1" destOrd="0" presId="urn:microsoft.com/office/officeart/2005/8/layout/orgChart1"/>
    <dgm:cxn modelId="{932C635F-CA80-41B9-A173-C165D175B686}" type="presParOf" srcId="{5C891858-3EC3-484F-8DB1-729AEA0A2FA7}" destId="{4A79DF22-BA68-4C17-84E0-6434EE35C855}" srcOrd="1" destOrd="0" presId="urn:microsoft.com/office/officeart/2005/8/layout/orgChart1"/>
    <dgm:cxn modelId="{CE4EE6F9-3C89-4E1F-AF42-76254925415C}" type="presParOf" srcId="{4A79DF22-BA68-4C17-84E0-6434EE35C855}" destId="{417D6BFA-CF07-4BB2-BCE4-A8C9AA989732}" srcOrd="0" destOrd="0" presId="urn:microsoft.com/office/officeart/2005/8/layout/orgChart1"/>
    <dgm:cxn modelId="{E924EA4D-2B20-42DE-99DD-7B69F248B295}" type="presParOf" srcId="{4A79DF22-BA68-4C17-84E0-6434EE35C855}" destId="{2EB96685-8E44-420E-A85E-DD2E202D41E0}" srcOrd="1" destOrd="0" presId="urn:microsoft.com/office/officeart/2005/8/layout/orgChart1"/>
    <dgm:cxn modelId="{12FB1ADF-0D34-4D73-BFB6-F2A5470D4AA5}" type="presParOf" srcId="{2EB96685-8E44-420E-A85E-DD2E202D41E0}" destId="{646B94CF-01FB-4E0A-8BF8-C044074160B2}" srcOrd="0" destOrd="0" presId="urn:microsoft.com/office/officeart/2005/8/layout/orgChart1"/>
    <dgm:cxn modelId="{7D5B471A-9A0F-4A66-9647-60E45824C609}" type="presParOf" srcId="{646B94CF-01FB-4E0A-8BF8-C044074160B2}" destId="{284814D2-72A2-4637-876C-389543AEF369}" srcOrd="0" destOrd="0" presId="urn:microsoft.com/office/officeart/2005/8/layout/orgChart1"/>
    <dgm:cxn modelId="{3F1ECC63-207F-4236-B440-14312B6F661F}" type="presParOf" srcId="{646B94CF-01FB-4E0A-8BF8-C044074160B2}" destId="{2246D3AE-E0A5-41FA-9FDF-451D2EE66E3A}" srcOrd="1" destOrd="0" presId="urn:microsoft.com/office/officeart/2005/8/layout/orgChart1"/>
    <dgm:cxn modelId="{160B31EF-1EF0-488B-9840-C71EBA7B4B21}" type="presParOf" srcId="{2EB96685-8E44-420E-A85E-DD2E202D41E0}" destId="{9486357F-C888-41AE-82A8-F2DF4A386C96}" srcOrd="1" destOrd="0" presId="urn:microsoft.com/office/officeart/2005/8/layout/orgChart1"/>
    <dgm:cxn modelId="{CDE2EB1F-325B-4391-8E00-7B6E3B6AF978}" type="presParOf" srcId="{2EB96685-8E44-420E-A85E-DD2E202D41E0}" destId="{95D6B99F-410D-4625-ABC5-DF1B40E59708}" srcOrd="2" destOrd="0" presId="urn:microsoft.com/office/officeart/2005/8/layout/orgChart1"/>
    <dgm:cxn modelId="{FD8C03D1-18D0-401D-BB56-7FA9FA47555D}" type="presParOf" srcId="{5C891858-3EC3-484F-8DB1-729AEA0A2FA7}" destId="{A0FAAC10-76A6-4FCE-A474-55813E6A993D}" srcOrd="2" destOrd="0" presId="urn:microsoft.com/office/officeart/2005/8/layout/orgChart1"/>
    <dgm:cxn modelId="{0BBC9371-DF78-487F-8E01-1DE8B1FEC48C}" type="presParOf" srcId="{75F4281B-9261-4C55-BC82-D92E121CAD65}" destId="{74BA6374-6666-4A50-AC10-D150D6B3F612}"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B23BBE2-8B29-443F-8240-046B077D646D}"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tr-TR"/>
        </a:p>
      </dgm:t>
    </dgm:pt>
    <dgm:pt modelId="{FA4A9F53-4ADD-434E-8E7D-EC2694574612}">
      <dgm:prSet phldrT="[Metin]"/>
      <dgm:spPr/>
      <dgm:t>
        <a:bodyPr/>
        <a:lstStyle/>
        <a:p>
          <a:r>
            <a:rPr lang="tr-TR" b="1" dirty="0"/>
            <a:t>Kural: Asliye Ticaret Mahkemesi</a:t>
          </a:r>
        </a:p>
      </dgm:t>
    </dgm:pt>
    <dgm:pt modelId="{53BAF8E1-5CF7-4CA4-AD10-EF4613753333}" type="parTrans" cxnId="{EE199F3B-02C0-4ED5-AADE-3596826AFCD4}">
      <dgm:prSet/>
      <dgm:spPr/>
      <dgm:t>
        <a:bodyPr/>
        <a:lstStyle/>
        <a:p>
          <a:endParaRPr lang="tr-TR"/>
        </a:p>
      </dgm:t>
    </dgm:pt>
    <dgm:pt modelId="{8D49CC18-FB23-4B3F-9939-2F555CE7F8AA}" type="sibTrans" cxnId="{EE199F3B-02C0-4ED5-AADE-3596826AFCD4}">
      <dgm:prSet/>
      <dgm:spPr/>
      <dgm:t>
        <a:bodyPr/>
        <a:lstStyle/>
        <a:p>
          <a:endParaRPr lang="tr-TR"/>
        </a:p>
      </dgm:t>
    </dgm:pt>
    <dgm:pt modelId="{E096B197-CDE5-4E93-8F31-D288B97F74C5}">
      <dgm:prSet phldrT="[Metin]"/>
      <dgm:spPr/>
      <dgm:t>
        <a:bodyPr/>
        <a:lstStyle/>
        <a:p>
          <a:r>
            <a:rPr lang="tr-TR" b="1" dirty="0"/>
            <a:t>Çekişmesiz Yargı (HMK m. 382 vd.) ??</a:t>
          </a:r>
        </a:p>
      </dgm:t>
    </dgm:pt>
    <dgm:pt modelId="{C46C7D55-DA04-4DC4-9DB1-09207F7068C8}" type="parTrans" cxnId="{9A7A7DBE-1807-4B3A-9453-D2A8ED2BF962}">
      <dgm:prSet/>
      <dgm:spPr/>
      <dgm:t>
        <a:bodyPr/>
        <a:lstStyle/>
        <a:p>
          <a:endParaRPr lang="tr-TR"/>
        </a:p>
      </dgm:t>
    </dgm:pt>
    <dgm:pt modelId="{1EBA04BB-ED43-45D9-ACB2-52EAA8C0FC6A}" type="sibTrans" cxnId="{9A7A7DBE-1807-4B3A-9453-D2A8ED2BF962}">
      <dgm:prSet/>
      <dgm:spPr/>
      <dgm:t>
        <a:bodyPr/>
        <a:lstStyle/>
        <a:p>
          <a:endParaRPr lang="tr-TR"/>
        </a:p>
      </dgm:t>
    </dgm:pt>
    <dgm:pt modelId="{3B7AE533-B6C5-4743-881E-11CCCEAD866E}">
      <dgm:prSet phldrT="[Metin]"/>
      <dgm:spPr/>
      <dgm:t>
        <a:bodyPr/>
        <a:lstStyle/>
        <a:p>
          <a:r>
            <a:rPr lang="tr-TR" b="1" dirty="0"/>
            <a:t>Sınai Mülkiyet Haklarından Doğan Davalar ??</a:t>
          </a:r>
        </a:p>
      </dgm:t>
    </dgm:pt>
    <dgm:pt modelId="{371600CF-A0F6-42FB-B094-3D14F216A818}" type="parTrans" cxnId="{562369BC-DE56-4914-9D88-5F66E0D7D999}">
      <dgm:prSet/>
      <dgm:spPr/>
      <dgm:t>
        <a:bodyPr/>
        <a:lstStyle/>
        <a:p>
          <a:endParaRPr lang="tr-TR"/>
        </a:p>
      </dgm:t>
    </dgm:pt>
    <dgm:pt modelId="{4F0FB005-51FF-4289-9836-4D8890B89839}" type="sibTrans" cxnId="{562369BC-DE56-4914-9D88-5F66E0D7D999}">
      <dgm:prSet/>
      <dgm:spPr/>
      <dgm:t>
        <a:bodyPr/>
        <a:lstStyle/>
        <a:p>
          <a:endParaRPr lang="tr-TR"/>
        </a:p>
      </dgm:t>
    </dgm:pt>
    <dgm:pt modelId="{0404E8D8-F749-463C-9919-44B231E52BFF}">
      <dgm:prSet/>
      <dgm:spPr>
        <a:solidFill>
          <a:schemeClr val="bg1">
            <a:alpha val="90000"/>
          </a:schemeClr>
        </a:solidFill>
      </dgm:spPr>
      <dgm:t>
        <a:bodyPr/>
        <a:lstStyle/>
        <a:p>
          <a:pPr>
            <a:lnSpc>
              <a:spcPct val="150000"/>
            </a:lnSpc>
            <a:spcAft>
              <a:spcPts val="0"/>
            </a:spcAft>
          </a:pPr>
          <a:r>
            <a:rPr lang="tr-TR" dirty="0"/>
            <a:t>HMK m. 382.2: Aşağıdaki işler çekişmesiz yargı işlerinden sayılır:</a:t>
          </a:r>
        </a:p>
      </dgm:t>
    </dgm:pt>
    <dgm:pt modelId="{8B9B4689-864D-412A-ABAF-21BCAA5D544E}" type="parTrans" cxnId="{0C0C6A3F-1CA6-4D60-8B3D-A4CC664B2458}">
      <dgm:prSet/>
      <dgm:spPr/>
      <dgm:t>
        <a:bodyPr/>
        <a:lstStyle/>
        <a:p>
          <a:endParaRPr lang="tr-TR"/>
        </a:p>
      </dgm:t>
    </dgm:pt>
    <dgm:pt modelId="{602CD853-3F37-4B8A-A796-3D67166B0626}" type="sibTrans" cxnId="{0C0C6A3F-1CA6-4D60-8B3D-A4CC664B2458}">
      <dgm:prSet/>
      <dgm:spPr/>
      <dgm:t>
        <a:bodyPr/>
        <a:lstStyle/>
        <a:p>
          <a:endParaRPr lang="tr-TR"/>
        </a:p>
      </dgm:t>
    </dgm:pt>
    <dgm:pt modelId="{5E261D88-034C-4BBC-BCF0-BDFDB20285FE}">
      <dgm:prSet/>
      <dgm:spPr>
        <a:solidFill>
          <a:schemeClr val="bg1">
            <a:alpha val="90000"/>
          </a:schemeClr>
        </a:solidFill>
      </dgm:spPr>
      <dgm:t>
        <a:bodyPr/>
        <a:lstStyle/>
        <a:p>
          <a:pPr>
            <a:lnSpc>
              <a:spcPct val="150000"/>
            </a:lnSpc>
            <a:spcAft>
              <a:spcPts val="0"/>
            </a:spcAft>
          </a:pPr>
          <a:r>
            <a:rPr lang="tr-TR" dirty="0"/>
            <a:t>TTK Madde 5- (1) Aksine hüküm bulunmadıkça, dava olunan şeyin değerine veya tutarına bakılmaksızın asliye ticaret mahkemesi tüm ticari davalar ile ticari nitelikteki çekişmesiz yargı işlerine bakmakla görevlidir.</a:t>
          </a:r>
        </a:p>
      </dgm:t>
    </dgm:pt>
    <dgm:pt modelId="{6602B2A3-7A50-4818-B29E-1C65E7EA8BD9}" type="parTrans" cxnId="{8161FEB9-2AA2-4CBF-9D2C-2CDE24F816FC}">
      <dgm:prSet/>
      <dgm:spPr/>
      <dgm:t>
        <a:bodyPr/>
        <a:lstStyle/>
        <a:p>
          <a:endParaRPr lang="tr-TR"/>
        </a:p>
      </dgm:t>
    </dgm:pt>
    <dgm:pt modelId="{B5F18520-DC36-4E92-A840-7AEF169EC8AD}" type="sibTrans" cxnId="{8161FEB9-2AA2-4CBF-9D2C-2CDE24F816FC}">
      <dgm:prSet/>
      <dgm:spPr/>
      <dgm:t>
        <a:bodyPr/>
        <a:lstStyle/>
        <a:p>
          <a:endParaRPr lang="tr-TR"/>
        </a:p>
      </dgm:t>
    </dgm:pt>
    <dgm:pt modelId="{81B92357-F8F2-4926-A46E-0B53584D58DD}">
      <dgm:prSet/>
      <dgm:spPr/>
      <dgm:t>
        <a:bodyPr/>
        <a:lstStyle/>
        <a:p>
          <a:r>
            <a:rPr lang="tr-TR" b="1" dirty="0"/>
            <a:t>Tüketici İşlemlerinden Doğan Davalar??</a:t>
          </a:r>
        </a:p>
      </dgm:t>
    </dgm:pt>
    <dgm:pt modelId="{FDADE5D0-0FAC-4BAC-9A4D-388E94443C03}" type="parTrans" cxnId="{1D7B194A-9AEC-4C66-B7A2-6BBCB7056BB7}">
      <dgm:prSet/>
      <dgm:spPr/>
      <dgm:t>
        <a:bodyPr/>
        <a:lstStyle/>
        <a:p>
          <a:endParaRPr lang="tr-TR"/>
        </a:p>
      </dgm:t>
    </dgm:pt>
    <dgm:pt modelId="{4BEC5CFE-01F7-416B-88F8-EE50540B6904}" type="sibTrans" cxnId="{1D7B194A-9AEC-4C66-B7A2-6BBCB7056BB7}">
      <dgm:prSet/>
      <dgm:spPr/>
      <dgm:t>
        <a:bodyPr/>
        <a:lstStyle/>
        <a:p>
          <a:endParaRPr lang="tr-TR"/>
        </a:p>
      </dgm:t>
    </dgm:pt>
    <dgm:pt modelId="{D3E059C2-01B7-4E79-9353-DA85B3E77A08}">
      <dgm:prSet/>
      <dgm:spPr>
        <a:solidFill>
          <a:schemeClr val="bg1">
            <a:alpha val="90000"/>
          </a:schemeClr>
        </a:solidFill>
      </dgm:spPr>
      <dgm:t>
        <a:bodyPr/>
        <a:lstStyle/>
        <a:p>
          <a:pPr>
            <a:lnSpc>
              <a:spcPct val="150000"/>
            </a:lnSpc>
            <a:spcAft>
              <a:spcPts val="0"/>
            </a:spcAft>
          </a:pPr>
          <a:r>
            <a:rPr lang="tr-TR" dirty="0"/>
            <a:t>Özellikle mutlak ticarî davalar bakımından sorun. </a:t>
          </a:r>
        </a:p>
      </dgm:t>
    </dgm:pt>
    <dgm:pt modelId="{4E773119-E21A-432C-885F-49E4088FB513}" type="parTrans" cxnId="{82C95881-48AD-4D98-ACF5-87BCCC794631}">
      <dgm:prSet/>
      <dgm:spPr/>
      <dgm:t>
        <a:bodyPr/>
        <a:lstStyle/>
        <a:p>
          <a:endParaRPr lang="tr-TR"/>
        </a:p>
      </dgm:t>
    </dgm:pt>
    <dgm:pt modelId="{E490FD4C-D7AC-4E98-9A6B-98D22E52F0AD}" type="sibTrans" cxnId="{82C95881-48AD-4D98-ACF5-87BCCC794631}">
      <dgm:prSet/>
      <dgm:spPr/>
      <dgm:t>
        <a:bodyPr/>
        <a:lstStyle/>
        <a:p>
          <a:endParaRPr lang="tr-TR"/>
        </a:p>
      </dgm:t>
    </dgm:pt>
    <dgm:pt modelId="{1A5A6342-BF48-4725-BFA9-D26BB78231A5}">
      <dgm:prSet/>
      <dgm:spPr>
        <a:solidFill>
          <a:schemeClr val="bg1">
            <a:alpha val="90000"/>
          </a:schemeClr>
        </a:solidFill>
      </dgm:spPr>
      <dgm:t>
        <a:bodyPr/>
        <a:lstStyle/>
        <a:p>
          <a:pPr>
            <a:lnSpc>
              <a:spcPct val="150000"/>
            </a:lnSpc>
            <a:spcAft>
              <a:spcPts val="0"/>
            </a:spcAft>
          </a:pPr>
          <a:r>
            <a:rPr lang="tr-TR" dirty="0"/>
            <a:t>Tüketicinin Korunması Hakkında Kanun m.</a:t>
          </a:r>
          <a:r>
            <a:rPr lang="tr-TR" b="0" i="0" u="none" dirty="0"/>
            <a:t> 73 – (1) Tüketici işlemleri ile tüketiciye yönelik uygulamalardan doğabilecek uyuşmazlıklara ilişkin davalarda tüketici mahkemeleri görevlidir.</a:t>
          </a:r>
          <a:endParaRPr lang="tr-TR" dirty="0"/>
        </a:p>
      </dgm:t>
    </dgm:pt>
    <dgm:pt modelId="{C963FD5A-6EA9-453C-BCAC-4E612E795A0C}" type="parTrans" cxnId="{F349BA5D-B796-4486-8AC2-95EACBF3BCCB}">
      <dgm:prSet/>
      <dgm:spPr/>
      <dgm:t>
        <a:bodyPr/>
        <a:lstStyle/>
        <a:p>
          <a:endParaRPr lang="tr-TR"/>
        </a:p>
      </dgm:t>
    </dgm:pt>
    <dgm:pt modelId="{BCBADFCC-698D-435E-8014-0865E109A857}" type="sibTrans" cxnId="{F349BA5D-B796-4486-8AC2-95EACBF3BCCB}">
      <dgm:prSet/>
      <dgm:spPr/>
      <dgm:t>
        <a:bodyPr/>
        <a:lstStyle/>
        <a:p>
          <a:endParaRPr lang="tr-TR"/>
        </a:p>
      </dgm:t>
    </dgm:pt>
    <dgm:pt modelId="{624713F7-7566-4667-8CE7-228C9C8C50D5}">
      <dgm:prSet/>
      <dgm:spPr>
        <a:solidFill>
          <a:schemeClr val="bg1">
            <a:alpha val="90000"/>
          </a:schemeClr>
        </a:solidFill>
      </dgm:spPr>
      <dgm:t>
        <a:bodyPr/>
        <a:lstStyle/>
        <a:p>
          <a:pPr>
            <a:lnSpc>
              <a:spcPct val="150000"/>
            </a:lnSpc>
            <a:spcAft>
              <a:spcPts val="0"/>
            </a:spcAft>
          </a:pPr>
          <a:r>
            <a:rPr lang="tr-TR" dirty="0"/>
            <a:t>SMK m. 156: Bu Kanunda öngörülen davalarda görevli mahkeme, fikri ve sınai haklar hukuk mahkemesi ile fikri ve sınai haklar ceza mahkemesidir.  (…) Fikri ve sınai haklar hukuk mahkemesi kurulmamış olan yerlerde bu mahkemenin görev alanına giren dava ve işlere, o yerdeki asliye hukuk mahkemesince (…) bakılır. </a:t>
          </a:r>
        </a:p>
      </dgm:t>
    </dgm:pt>
    <dgm:pt modelId="{79032ED1-B9B2-4BE8-8D33-0BC78A46AFBF}" type="parTrans" cxnId="{33B09C7B-95FE-4F00-8B00-FA5D68F8DB9C}">
      <dgm:prSet/>
      <dgm:spPr/>
      <dgm:t>
        <a:bodyPr/>
        <a:lstStyle/>
        <a:p>
          <a:endParaRPr lang="tr-TR"/>
        </a:p>
      </dgm:t>
    </dgm:pt>
    <dgm:pt modelId="{E22E0452-2938-4BC6-9FFD-DCF10980E87B}" type="sibTrans" cxnId="{33B09C7B-95FE-4F00-8B00-FA5D68F8DB9C}">
      <dgm:prSet/>
      <dgm:spPr/>
      <dgm:t>
        <a:bodyPr/>
        <a:lstStyle/>
        <a:p>
          <a:endParaRPr lang="tr-TR"/>
        </a:p>
      </dgm:t>
    </dgm:pt>
    <dgm:pt modelId="{C6AB15D3-416D-4D07-B983-8871D6663305}">
      <dgm:prSet/>
      <dgm:spPr>
        <a:solidFill>
          <a:schemeClr val="bg1">
            <a:alpha val="90000"/>
          </a:schemeClr>
        </a:solidFill>
      </dgm:spPr>
      <dgm:t>
        <a:bodyPr/>
        <a:lstStyle/>
        <a:p>
          <a:pPr>
            <a:lnSpc>
              <a:spcPct val="150000"/>
            </a:lnSpc>
            <a:spcAft>
              <a:spcPts val="0"/>
            </a:spcAft>
          </a:pPr>
          <a:r>
            <a:rPr lang="tr-TR" dirty="0"/>
            <a:t>TKHK m. 3/l: </a:t>
          </a:r>
          <a:r>
            <a:rPr lang="tr-TR" b="0" i="0" u="none" dirty="0"/>
            <a:t>Tüketici işlemi: Mal veya hizmet piyasalarında kamu tüzel kişileri de dâhil olmak üzere ticari veya mesleki amaçlarla hareket eden veya onun adına ya da hesabına hareket eden gerçek veya tüzel kişiler ile tüketiciler arasında kurulan, eser, taşıma, simsarlık, sigorta, vekâlet, bankacılık ve benzeri sözleşmeler de dâhil olmak üzere her türlü sözleşme ve hukuki işlemi, ifade eder. </a:t>
          </a:r>
          <a:endParaRPr lang="tr-TR" dirty="0"/>
        </a:p>
      </dgm:t>
    </dgm:pt>
    <dgm:pt modelId="{8C313771-95AB-4C31-A21F-27024477634B}" type="parTrans" cxnId="{FF0225D3-0B13-466D-9646-0532319C2694}">
      <dgm:prSet/>
      <dgm:spPr/>
      <dgm:t>
        <a:bodyPr/>
        <a:lstStyle/>
        <a:p>
          <a:endParaRPr lang="tr-TR"/>
        </a:p>
      </dgm:t>
    </dgm:pt>
    <dgm:pt modelId="{8F542649-5859-4087-82CD-F98092CEB896}" type="sibTrans" cxnId="{FF0225D3-0B13-466D-9646-0532319C2694}">
      <dgm:prSet/>
      <dgm:spPr/>
      <dgm:t>
        <a:bodyPr/>
        <a:lstStyle/>
        <a:p>
          <a:endParaRPr lang="tr-TR"/>
        </a:p>
      </dgm:t>
    </dgm:pt>
    <dgm:pt modelId="{BD30D8B6-E8D1-4758-915C-88CF06599C96}">
      <dgm:prSet/>
      <dgm:spPr>
        <a:solidFill>
          <a:schemeClr val="bg1">
            <a:alpha val="90000"/>
          </a:schemeClr>
        </a:solidFill>
      </dgm:spPr>
      <dgm:t>
        <a:bodyPr/>
        <a:lstStyle/>
        <a:p>
          <a:pPr>
            <a:lnSpc>
              <a:spcPct val="150000"/>
            </a:lnSpc>
            <a:spcAft>
              <a:spcPts val="0"/>
            </a:spcAft>
          </a:pPr>
          <a:r>
            <a:rPr lang="tr-TR" dirty="0"/>
            <a:t>e) Ticaret hukukundaki çekişmesiz yargı işleri: 1) Ticari defterlerin zıyaı hâlinde belge verilmesi, 6) Kıymetli evrakın iptali. </a:t>
          </a:r>
        </a:p>
      </dgm:t>
    </dgm:pt>
    <dgm:pt modelId="{37D9B129-E109-4B5D-95BB-62B08108E656}" type="parTrans" cxnId="{729F83DF-3BBA-411D-8DA3-EF7EFED05D28}">
      <dgm:prSet/>
      <dgm:spPr/>
      <dgm:t>
        <a:bodyPr/>
        <a:lstStyle/>
        <a:p>
          <a:endParaRPr lang="tr-TR"/>
        </a:p>
      </dgm:t>
    </dgm:pt>
    <dgm:pt modelId="{F7B397D7-9488-4EDA-A53C-F8C901A71B60}" type="sibTrans" cxnId="{729F83DF-3BBA-411D-8DA3-EF7EFED05D28}">
      <dgm:prSet/>
      <dgm:spPr/>
      <dgm:t>
        <a:bodyPr/>
        <a:lstStyle/>
        <a:p>
          <a:endParaRPr lang="tr-TR"/>
        </a:p>
      </dgm:t>
    </dgm:pt>
    <dgm:pt modelId="{54FFF701-5922-465F-AF6B-4DF1DB723693}" type="pres">
      <dgm:prSet presAssocID="{1B23BBE2-8B29-443F-8240-046B077D646D}" presName="linear" presStyleCnt="0">
        <dgm:presLayoutVars>
          <dgm:animLvl val="lvl"/>
          <dgm:resizeHandles val="exact"/>
        </dgm:presLayoutVars>
      </dgm:prSet>
      <dgm:spPr/>
    </dgm:pt>
    <dgm:pt modelId="{58CDCFB3-F76F-444C-A498-6DEE1F36A067}" type="pres">
      <dgm:prSet presAssocID="{FA4A9F53-4ADD-434E-8E7D-EC2694574612}" presName="parentText" presStyleLbl="node1" presStyleIdx="0" presStyleCnt="4">
        <dgm:presLayoutVars>
          <dgm:chMax val="0"/>
          <dgm:bulletEnabled val="1"/>
        </dgm:presLayoutVars>
      </dgm:prSet>
      <dgm:spPr/>
    </dgm:pt>
    <dgm:pt modelId="{5CCA341D-5803-4C52-B6DA-DCC018D0A357}" type="pres">
      <dgm:prSet presAssocID="{FA4A9F53-4ADD-434E-8E7D-EC2694574612}" presName="childText" presStyleLbl="revTx" presStyleIdx="0" presStyleCnt="4">
        <dgm:presLayoutVars>
          <dgm:bulletEnabled val="1"/>
        </dgm:presLayoutVars>
      </dgm:prSet>
      <dgm:spPr/>
    </dgm:pt>
    <dgm:pt modelId="{6EB04A3E-2BAE-4FE9-97DD-4D757433B8A6}" type="pres">
      <dgm:prSet presAssocID="{E096B197-CDE5-4E93-8F31-D288B97F74C5}" presName="parentText" presStyleLbl="node1" presStyleIdx="1" presStyleCnt="4">
        <dgm:presLayoutVars>
          <dgm:chMax val="0"/>
          <dgm:bulletEnabled val="1"/>
        </dgm:presLayoutVars>
      </dgm:prSet>
      <dgm:spPr/>
    </dgm:pt>
    <dgm:pt modelId="{4064D3CC-D61D-48FC-BC1B-E8F2DC7EB9B1}" type="pres">
      <dgm:prSet presAssocID="{E096B197-CDE5-4E93-8F31-D288B97F74C5}" presName="childText" presStyleLbl="revTx" presStyleIdx="1" presStyleCnt="4">
        <dgm:presLayoutVars>
          <dgm:bulletEnabled val="1"/>
        </dgm:presLayoutVars>
      </dgm:prSet>
      <dgm:spPr/>
    </dgm:pt>
    <dgm:pt modelId="{3D9E09A6-C4C4-4090-87C7-3A11FC1376EE}" type="pres">
      <dgm:prSet presAssocID="{3B7AE533-B6C5-4743-881E-11CCCEAD866E}" presName="parentText" presStyleLbl="node1" presStyleIdx="2" presStyleCnt="4">
        <dgm:presLayoutVars>
          <dgm:chMax val="0"/>
          <dgm:bulletEnabled val="1"/>
        </dgm:presLayoutVars>
      </dgm:prSet>
      <dgm:spPr/>
    </dgm:pt>
    <dgm:pt modelId="{BE95C449-BEB6-4ABD-AE91-FC57264B2750}" type="pres">
      <dgm:prSet presAssocID="{3B7AE533-B6C5-4743-881E-11CCCEAD866E}" presName="childText" presStyleLbl="revTx" presStyleIdx="2" presStyleCnt="4">
        <dgm:presLayoutVars>
          <dgm:bulletEnabled val="1"/>
        </dgm:presLayoutVars>
      </dgm:prSet>
      <dgm:spPr/>
    </dgm:pt>
    <dgm:pt modelId="{D7CF03C1-7188-42E6-8402-DA5189A3C628}" type="pres">
      <dgm:prSet presAssocID="{81B92357-F8F2-4926-A46E-0B53584D58DD}" presName="parentText" presStyleLbl="node1" presStyleIdx="3" presStyleCnt="4">
        <dgm:presLayoutVars>
          <dgm:chMax val="0"/>
          <dgm:bulletEnabled val="1"/>
        </dgm:presLayoutVars>
      </dgm:prSet>
      <dgm:spPr/>
    </dgm:pt>
    <dgm:pt modelId="{4500642A-7305-4058-9DA8-779841F11A54}" type="pres">
      <dgm:prSet presAssocID="{81B92357-F8F2-4926-A46E-0B53584D58DD}" presName="childText" presStyleLbl="revTx" presStyleIdx="3" presStyleCnt="4">
        <dgm:presLayoutVars>
          <dgm:bulletEnabled val="1"/>
        </dgm:presLayoutVars>
      </dgm:prSet>
      <dgm:spPr/>
    </dgm:pt>
  </dgm:ptLst>
  <dgm:cxnLst>
    <dgm:cxn modelId="{812CF606-C0B0-436B-8839-8787474396BD}" type="presOf" srcId="{3B7AE533-B6C5-4743-881E-11CCCEAD866E}" destId="{3D9E09A6-C4C4-4090-87C7-3A11FC1376EE}" srcOrd="0" destOrd="0" presId="urn:microsoft.com/office/officeart/2005/8/layout/vList2"/>
    <dgm:cxn modelId="{29F3321F-6F07-48CA-9028-66AB732BA786}" type="presOf" srcId="{1B23BBE2-8B29-443F-8240-046B077D646D}" destId="{54FFF701-5922-465F-AF6B-4DF1DB723693}" srcOrd="0" destOrd="0" presId="urn:microsoft.com/office/officeart/2005/8/layout/vList2"/>
    <dgm:cxn modelId="{CB865E24-819D-451A-B204-9D745A9D552A}" type="presOf" srcId="{E096B197-CDE5-4E93-8F31-D288B97F74C5}" destId="{6EB04A3E-2BAE-4FE9-97DD-4D757433B8A6}" srcOrd="0" destOrd="0" presId="urn:microsoft.com/office/officeart/2005/8/layout/vList2"/>
    <dgm:cxn modelId="{EE199F3B-02C0-4ED5-AADE-3596826AFCD4}" srcId="{1B23BBE2-8B29-443F-8240-046B077D646D}" destId="{FA4A9F53-4ADD-434E-8E7D-EC2694574612}" srcOrd="0" destOrd="0" parTransId="{53BAF8E1-5CF7-4CA4-AD10-EF4613753333}" sibTransId="{8D49CC18-FB23-4B3F-9939-2F555CE7F8AA}"/>
    <dgm:cxn modelId="{0C0C6A3F-1CA6-4D60-8B3D-A4CC664B2458}" srcId="{E096B197-CDE5-4E93-8F31-D288B97F74C5}" destId="{0404E8D8-F749-463C-9919-44B231E52BFF}" srcOrd="0" destOrd="0" parTransId="{8B9B4689-864D-412A-ABAF-21BCAA5D544E}" sibTransId="{602CD853-3F37-4B8A-A796-3D67166B0626}"/>
    <dgm:cxn modelId="{E0D5BC5C-1520-45C0-968F-584605A2B27F}" type="presOf" srcId="{81B92357-F8F2-4926-A46E-0B53584D58DD}" destId="{D7CF03C1-7188-42E6-8402-DA5189A3C628}" srcOrd="0" destOrd="0" presId="urn:microsoft.com/office/officeart/2005/8/layout/vList2"/>
    <dgm:cxn modelId="{F349BA5D-B796-4486-8AC2-95EACBF3BCCB}" srcId="{81B92357-F8F2-4926-A46E-0B53584D58DD}" destId="{1A5A6342-BF48-4725-BFA9-D26BB78231A5}" srcOrd="1" destOrd="0" parTransId="{C963FD5A-6EA9-453C-BCAC-4E612E795A0C}" sibTransId="{BCBADFCC-698D-435E-8014-0865E109A857}"/>
    <dgm:cxn modelId="{3F95B461-8778-4897-B765-691AD8D807B7}" type="presOf" srcId="{0404E8D8-F749-463C-9919-44B231E52BFF}" destId="{4064D3CC-D61D-48FC-BC1B-E8F2DC7EB9B1}" srcOrd="0" destOrd="0" presId="urn:microsoft.com/office/officeart/2005/8/layout/vList2"/>
    <dgm:cxn modelId="{5B743765-C5F4-49CC-9458-98B888EDC977}" type="presOf" srcId="{C6AB15D3-416D-4D07-B983-8871D6663305}" destId="{4500642A-7305-4058-9DA8-779841F11A54}" srcOrd="0" destOrd="2" presId="urn:microsoft.com/office/officeart/2005/8/layout/vList2"/>
    <dgm:cxn modelId="{1D7B194A-9AEC-4C66-B7A2-6BBCB7056BB7}" srcId="{1B23BBE2-8B29-443F-8240-046B077D646D}" destId="{81B92357-F8F2-4926-A46E-0B53584D58DD}" srcOrd="3" destOrd="0" parTransId="{FDADE5D0-0FAC-4BAC-9A4D-388E94443C03}" sibTransId="{4BEC5CFE-01F7-416B-88F8-EE50540B6904}"/>
    <dgm:cxn modelId="{33B09C7B-95FE-4F00-8B00-FA5D68F8DB9C}" srcId="{3B7AE533-B6C5-4743-881E-11CCCEAD866E}" destId="{624713F7-7566-4667-8CE7-228C9C8C50D5}" srcOrd="0" destOrd="0" parTransId="{79032ED1-B9B2-4BE8-8D33-0BC78A46AFBF}" sibTransId="{E22E0452-2938-4BC6-9FFD-DCF10980E87B}"/>
    <dgm:cxn modelId="{50E4787F-C076-4BC3-8FD1-592A3F1B52C4}" type="presOf" srcId="{BD30D8B6-E8D1-4758-915C-88CF06599C96}" destId="{4064D3CC-D61D-48FC-BC1B-E8F2DC7EB9B1}" srcOrd="0" destOrd="1" presId="urn:microsoft.com/office/officeart/2005/8/layout/vList2"/>
    <dgm:cxn modelId="{82C95881-48AD-4D98-ACF5-87BCCC794631}" srcId="{81B92357-F8F2-4926-A46E-0B53584D58DD}" destId="{D3E059C2-01B7-4E79-9353-DA85B3E77A08}" srcOrd="0" destOrd="0" parTransId="{4E773119-E21A-432C-885F-49E4088FB513}" sibTransId="{E490FD4C-D7AC-4E98-9A6B-98D22E52F0AD}"/>
    <dgm:cxn modelId="{9619BCB4-699C-48C7-BA5E-80CCD85C7380}" type="presOf" srcId="{FA4A9F53-4ADD-434E-8E7D-EC2694574612}" destId="{58CDCFB3-F76F-444C-A498-6DEE1F36A067}" srcOrd="0" destOrd="0" presId="urn:microsoft.com/office/officeart/2005/8/layout/vList2"/>
    <dgm:cxn modelId="{8161FEB9-2AA2-4CBF-9D2C-2CDE24F816FC}" srcId="{FA4A9F53-4ADD-434E-8E7D-EC2694574612}" destId="{5E261D88-034C-4BBC-BCF0-BDFDB20285FE}" srcOrd="0" destOrd="0" parTransId="{6602B2A3-7A50-4818-B29E-1C65E7EA8BD9}" sibTransId="{B5F18520-DC36-4E92-A840-7AEF169EC8AD}"/>
    <dgm:cxn modelId="{562369BC-DE56-4914-9D88-5F66E0D7D999}" srcId="{1B23BBE2-8B29-443F-8240-046B077D646D}" destId="{3B7AE533-B6C5-4743-881E-11CCCEAD866E}" srcOrd="2" destOrd="0" parTransId="{371600CF-A0F6-42FB-B094-3D14F216A818}" sibTransId="{4F0FB005-51FF-4289-9836-4D8890B89839}"/>
    <dgm:cxn modelId="{9A7A7DBE-1807-4B3A-9453-D2A8ED2BF962}" srcId="{1B23BBE2-8B29-443F-8240-046B077D646D}" destId="{E096B197-CDE5-4E93-8F31-D288B97F74C5}" srcOrd="1" destOrd="0" parTransId="{C46C7D55-DA04-4DC4-9DB1-09207F7068C8}" sibTransId="{1EBA04BB-ED43-45D9-ACB2-52EAA8C0FC6A}"/>
    <dgm:cxn modelId="{87BADEC7-C6CB-4E39-81D9-B29FC490FDB5}" type="presOf" srcId="{1A5A6342-BF48-4725-BFA9-D26BB78231A5}" destId="{4500642A-7305-4058-9DA8-779841F11A54}" srcOrd="0" destOrd="1" presId="urn:microsoft.com/office/officeart/2005/8/layout/vList2"/>
    <dgm:cxn modelId="{520C76CE-4E0F-49D6-865D-06EEB06C37A5}" type="presOf" srcId="{D3E059C2-01B7-4E79-9353-DA85B3E77A08}" destId="{4500642A-7305-4058-9DA8-779841F11A54}" srcOrd="0" destOrd="0" presId="urn:microsoft.com/office/officeart/2005/8/layout/vList2"/>
    <dgm:cxn modelId="{FF0225D3-0B13-466D-9646-0532319C2694}" srcId="{81B92357-F8F2-4926-A46E-0B53584D58DD}" destId="{C6AB15D3-416D-4D07-B983-8871D6663305}" srcOrd="2" destOrd="0" parTransId="{8C313771-95AB-4C31-A21F-27024477634B}" sibTransId="{8F542649-5859-4087-82CD-F98092CEB896}"/>
    <dgm:cxn modelId="{FC28DCD5-CFF8-42FE-9798-1E617EA66AF7}" type="presOf" srcId="{624713F7-7566-4667-8CE7-228C9C8C50D5}" destId="{BE95C449-BEB6-4ABD-AE91-FC57264B2750}" srcOrd="0" destOrd="0" presId="urn:microsoft.com/office/officeart/2005/8/layout/vList2"/>
    <dgm:cxn modelId="{729F83DF-3BBA-411D-8DA3-EF7EFED05D28}" srcId="{E096B197-CDE5-4E93-8F31-D288B97F74C5}" destId="{BD30D8B6-E8D1-4758-915C-88CF06599C96}" srcOrd="1" destOrd="0" parTransId="{37D9B129-E109-4B5D-95BB-62B08108E656}" sibTransId="{F7B397D7-9488-4EDA-A53C-F8C901A71B60}"/>
    <dgm:cxn modelId="{3532C3FD-F4DF-4DAA-AD0D-18D8C1E2D9AF}" type="presOf" srcId="{5E261D88-034C-4BBC-BCF0-BDFDB20285FE}" destId="{5CCA341D-5803-4C52-B6DA-DCC018D0A357}" srcOrd="0" destOrd="0" presId="urn:microsoft.com/office/officeart/2005/8/layout/vList2"/>
    <dgm:cxn modelId="{980C43C3-FE93-4CBB-A827-A2AE63D5E7DE}" type="presParOf" srcId="{54FFF701-5922-465F-AF6B-4DF1DB723693}" destId="{58CDCFB3-F76F-444C-A498-6DEE1F36A067}" srcOrd="0" destOrd="0" presId="urn:microsoft.com/office/officeart/2005/8/layout/vList2"/>
    <dgm:cxn modelId="{1DD2D42F-A5FE-441E-BAA8-1F779EFDF610}" type="presParOf" srcId="{54FFF701-5922-465F-AF6B-4DF1DB723693}" destId="{5CCA341D-5803-4C52-B6DA-DCC018D0A357}" srcOrd="1" destOrd="0" presId="urn:microsoft.com/office/officeart/2005/8/layout/vList2"/>
    <dgm:cxn modelId="{449D7F4E-C2D6-4BA3-A122-D091CF326498}" type="presParOf" srcId="{54FFF701-5922-465F-AF6B-4DF1DB723693}" destId="{6EB04A3E-2BAE-4FE9-97DD-4D757433B8A6}" srcOrd="2" destOrd="0" presId="urn:microsoft.com/office/officeart/2005/8/layout/vList2"/>
    <dgm:cxn modelId="{90736E3C-FFB5-4CD0-910E-463B33A0FFB9}" type="presParOf" srcId="{54FFF701-5922-465F-AF6B-4DF1DB723693}" destId="{4064D3CC-D61D-48FC-BC1B-E8F2DC7EB9B1}" srcOrd="3" destOrd="0" presId="urn:microsoft.com/office/officeart/2005/8/layout/vList2"/>
    <dgm:cxn modelId="{196FD82E-5D85-486A-B408-F6816377F8BE}" type="presParOf" srcId="{54FFF701-5922-465F-AF6B-4DF1DB723693}" destId="{3D9E09A6-C4C4-4090-87C7-3A11FC1376EE}" srcOrd="4" destOrd="0" presId="urn:microsoft.com/office/officeart/2005/8/layout/vList2"/>
    <dgm:cxn modelId="{29845326-1C92-4859-B6DA-A4B0A7374F7C}" type="presParOf" srcId="{54FFF701-5922-465F-AF6B-4DF1DB723693}" destId="{BE95C449-BEB6-4ABD-AE91-FC57264B2750}" srcOrd="5" destOrd="0" presId="urn:microsoft.com/office/officeart/2005/8/layout/vList2"/>
    <dgm:cxn modelId="{DB2E35D9-9B3A-400A-9DA1-B88C79CD2BAF}" type="presParOf" srcId="{54FFF701-5922-465F-AF6B-4DF1DB723693}" destId="{D7CF03C1-7188-42E6-8402-DA5189A3C628}" srcOrd="6" destOrd="0" presId="urn:microsoft.com/office/officeart/2005/8/layout/vList2"/>
    <dgm:cxn modelId="{9CCBC887-B188-4331-B8F6-E9B17B3B0DD7}" type="presParOf" srcId="{54FFF701-5922-465F-AF6B-4DF1DB723693}" destId="{4500642A-7305-4058-9DA8-779841F11A54}"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7D6BFA-CF07-4BB2-BCE4-A8C9AA989732}">
      <dsp:nvSpPr>
        <dsp:cNvPr id="0" name=""/>
        <dsp:cNvSpPr/>
      </dsp:nvSpPr>
      <dsp:spPr>
        <a:xfrm>
          <a:off x="8667936" y="3155528"/>
          <a:ext cx="390673" cy="1198066"/>
        </a:xfrm>
        <a:custGeom>
          <a:avLst/>
          <a:gdLst/>
          <a:ahLst/>
          <a:cxnLst/>
          <a:rect l="0" t="0" r="0" b="0"/>
          <a:pathLst>
            <a:path>
              <a:moveTo>
                <a:pt x="0" y="0"/>
              </a:moveTo>
              <a:lnTo>
                <a:pt x="0" y="1198066"/>
              </a:lnTo>
              <a:lnTo>
                <a:pt x="390673" y="119806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FA68124-7A58-4018-922B-D9C4D66B16C8}">
      <dsp:nvSpPr>
        <dsp:cNvPr id="0" name=""/>
        <dsp:cNvSpPr/>
      </dsp:nvSpPr>
      <dsp:spPr>
        <a:xfrm>
          <a:off x="6558297" y="1306338"/>
          <a:ext cx="3151435" cy="546943"/>
        </a:xfrm>
        <a:custGeom>
          <a:avLst/>
          <a:gdLst/>
          <a:ahLst/>
          <a:cxnLst/>
          <a:rect l="0" t="0" r="0" b="0"/>
          <a:pathLst>
            <a:path>
              <a:moveTo>
                <a:pt x="0" y="0"/>
              </a:moveTo>
              <a:lnTo>
                <a:pt x="0" y="273471"/>
              </a:lnTo>
              <a:lnTo>
                <a:pt x="3151435" y="273471"/>
              </a:lnTo>
              <a:lnTo>
                <a:pt x="3151435" y="546943"/>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E5F6CF7-C0A3-43D4-BE60-6B8498764EB7}">
      <dsp:nvSpPr>
        <dsp:cNvPr id="0" name=""/>
        <dsp:cNvSpPr/>
      </dsp:nvSpPr>
      <dsp:spPr>
        <a:xfrm>
          <a:off x="6512577" y="1306338"/>
          <a:ext cx="91440" cy="546943"/>
        </a:xfrm>
        <a:custGeom>
          <a:avLst/>
          <a:gdLst/>
          <a:ahLst/>
          <a:cxnLst/>
          <a:rect l="0" t="0" r="0" b="0"/>
          <a:pathLst>
            <a:path>
              <a:moveTo>
                <a:pt x="45720" y="0"/>
              </a:moveTo>
              <a:lnTo>
                <a:pt x="45720" y="546943"/>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8A71DDD-105A-4B31-B46A-8E01E092925B}">
      <dsp:nvSpPr>
        <dsp:cNvPr id="0" name=""/>
        <dsp:cNvSpPr/>
      </dsp:nvSpPr>
      <dsp:spPr>
        <a:xfrm>
          <a:off x="4855193" y="5016294"/>
          <a:ext cx="112175" cy="1109552"/>
        </a:xfrm>
        <a:custGeom>
          <a:avLst/>
          <a:gdLst/>
          <a:ahLst/>
          <a:cxnLst/>
          <a:rect l="0" t="0" r="0" b="0"/>
          <a:pathLst>
            <a:path>
              <a:moveTo>
                <a:pt x="0" y="0"/>
              </a:moveTo>
              <a:lnTo>
                <a:pt x="0" y="1109552"/>
              </a:lnTo>
              <a:lnTo>
                <a:pt x="112175" y="110955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AA293C6-B5F0-4F3B-BEF0-9FF29F2AB7D2}">
      <dsp:nvSpPr>
        <dsp:cNvPr id="0" name=""/>
        <dsp:cNvSpPr/>
      </dsp:nvSpPr>
      <dsp:spPr>
        <a:xfrm>
          <a:off x="3406861" y="3155528"/>
          <a:ext cx="2490128" cy="558520"/>
        </a:xfrm>
        <a:custGeom>
          <a:avLst/>
          <a:gdLst/>
          <a:ahLst/>
          <a:cxnLst/>
          <a:rect l="0" t="0" r="0" b="0"/>
          <a:pathLst>
            <a:path>
              <a:moveTo>
                <a:pt x="0" y="0"/>
              </a:moveTo>
              <a:lnTo>
                <a:pt x="0" y="285048"/>
              </a:lnTo>
              <a:lnTo>
                <a:pt x="2490128" y="285048"/>
              </a:lnTo>
              <a:lnTo>
                <a:pt x="2490128" y="5585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A9F7570-5465-4896-B587-8AD205BE5FEA}">
      <dsp:nvSpPr>
        <dsp:cNvPr id="0" name=""/>
        <dsp:cNvSpPr/>
      </dsp:nvSpPr>
      <dsp:spPr>
        <a:xfrm>
          <a:off x="789347" y="5004717"/>
          <a:ext cx="136032" cy="1202155"/>
        </a:xfrm>
        <a:custGeom>
          <a:avLst/>
          <a:gdLst/>
          <a:ahLst/>
          <a:cxnLst/>
          <a:rect l="0" t="0" r="0" b="0"/>
          <a:pathLst>
            <a:path>
              <a:moveTo>
                <a:pt x="0" y="0"/>
              </a:moveTo>
              <a:lnTo>
                <a:pt x="0" y="1202155"/>
              </a:lnTo>
              <a:lnTo>
                <a:pt x="136032" y="1202155"/>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ED3DB8D-38C6-49A3-8371-BDD63D7E00C0}">
      <dsp:nvSpPr>
        <dsp:cNvPr id="0" name=""/>
        <dsp:cNvSpPr/>
      </dsp:nvSpPr>
      <dsp:spPr>
        <a:xfrm>
          <a:off x="1831144" y="3155528"/>
          <a:ext cx="1575717" cy="546943"/>
        </a:xfrm>
        <a:custGeom>
          <a:avLst/>
          <a:gdLst/>
          <a:ahLst/>
          <a:cxnLst/>
          <a:rect l="0" t="0" r="0" b="0"/>
          <a:pathLst>
            <a:path>
              <a:moveTo>
                <a:pt x="1575717" y="0"/>
              </a:moveTo>
              <a:lnTo>
                <a:pt x="1575717" y="273471"/>
              </a:lnTo>
              <a:lnTo>
                <a:pt x="0" y="273471"/>
              </a:lnTo>
              <a:lnTo>
                <a:pt x="0" y="54694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6B5A3E7-0BFB-4B9F-A195-1B2F309C0A6C}">
      <dsp:nvSpPr>
        <dsp:cNvPr id="0" name=""/>
        <dsp:cNvSpPr/>
      </dsp:nvSpPr>
      <dsp:spPr>
        <a:xfrm>
          <a:off x="3406861" y="1306338"/>
          <a:ext cx="3151435" cy="546943"/>
        </a:xfrm>
        <a:custGeom>
          <a:avLst/>
          <a:gdLst/>
          <a:ahLst/>
          <a:cxnLst/>
          <a:rect l="0" t="0" r="0" b="0"/>
          <a:pathLst>
            <a:path>
              <a:moveTo>
                <a:pt x="3151435" y="0"/>
              </a:moveTo>
              <a:lnTo>
                <a:pt x="3151435" y="273471"/>
              </a:lnTo>
              <a:lnTo>
                <a:pt x="0" y="273471"/>
              </a:lnTo>
              <a:lnTo>
                <a:pt x="0" y="546943"/>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ADA1282-CD78-4B6D-A5E9-FBC5B68139CE}">
      <dsp:nvSpPr>
        <dsp:cNvPr id="0" name=""/>
        <dsp:cNvSpPr/>
      </dsp:nvSpPr>
      <dsp:spPr>
        <a:xfrm>
          <a:off x="5256051" y="4092"/>
          <a:ext cx="2604492" cy="130224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dirty="0"/>
            <a:t>Ticarî Davaların Belirlenmesi</a:t>
          </a:r>
        </a:p>
      </dsp:txBody>
      <dsp:txXfrm>
        <a:off x="5256051" y="4092"/>
        <a:ext cx="2604492" cy="1302246"/>
      </dsp:txXfrm>
    </dsp:sp>
    <dsp:sp modelId="{1B55734C-9F48-4009-91D4-EBFAB158D7BA}">
      <dsp:nvSpPr>
        <dsp:cNvPr id="0" name=""/>
        <dsp:cNvSpPr/>
      </dsp:nvSpPr>
      <dsp:spPr>
        <a:xfrm>
          <a:off x="2104615" y="1853282"/>
          <a:ext cx="2604492" cy="130224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dirty="0"/>
            <a:t>Mutlak Ticarî Davalar</a:t>
          </a:r>
        </a:p>
      </dsp:txBody>
      <dsp:txXfrm>
        <a:off x="2104615" y="1853282"/>
        <a:ext cx="2604492" cy="1302246"/>
      </dsp:txXfrm>
    </dsp:sp>
    <dsp:sp modelId="{241E30AF-345E-44E5-B621-4BBEF6C97C9A}">
      <dsp:nvSpPr>
        <dsp:cNvPr id="0" name=""/>
        <dsp:cNvSpPr/>
      </dsp:nvSpPr>
      <dsp:spPr>
        <a:xfrm>
          <a:off x="528897" y="3702471"/>
          <a:ext cx="2604492" cy="130224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dirty="0"/>
            <a:t>TTK m. 4’te sayılanlar</a:t>
          </a:r>
        </a:p>
      </dsp:txBody>
      <dsp:txXfrm>
        <a:off x="528897" y="3702471"/>
        <a:ext cx="2604492" cy="1302246"/>
      </dsp:txXfrm>
    </dsp:sp>
    <dsp:sp modelId="{8FC85609-F360-40EB-A00F-F5B88601E567}">
      <dsp:nvSpPr>
        <dsp:cNvPr id="0" name=""/>
        <dsp:cNvSpPr/>
      </dsp:nvSpPr>
      <dsp:spPr>
        <a:xfrm>
          <a:off x="925379" y="5555750"/>
          <a:ext cx="2604492" cy="130224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dirty="0"/>
            <a:t>Örnek: </a:t>
          </a:r>
          <a:r>
            <a:rPr lang="tr-TR" sz="1800" kern="1200" dirty="0" err="1"/>
            <a:t>TTK’da</a:t>
          </a:r>
          <a:r>
            <a:rPr lang="tr-TR" sz="1800" kern="1200" dirty="0"/>
            <a:t> düzenlenen hususlar; ticarî temsilcilik ilişkisinden kaynaklanan davalar</a:t>
          </a:r>
        </a:p>
      </dsp:txBody>
      <dsp:txXfrm>
        <a:off x="925379" y="5555750"/>
        <a:ext cx="2604492" cy="1302246"/>
      </dsp:txXfrm>
    </dsp:sp>
    <dsp:sp modelId="{7A9990CB-2C5D-4FC5-B107-4CA609BBDC38}">
      <dsp:nvSpPr>
        <dsp:cNvPr id="0" name=""/>
        <dsp:cNvSpPr/>
      </dsp:nvSpPr>
      <dsp:spPr>
        <a:xfrm>
          <a:off x="4594744" y="3714048"/>
          <a:ext cx="2604492" cy="130224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dirty="0"/>
            <a:t>Özel Kanunlarda Ticarî Dava Olduğu Belirtilen Davalar</a:t>
          </a:r>
        </a:p>
      </dsp:txBody>
      <dsp:txXfrm>
        <a:off x="4594744" y="3714048"/>
        <a:ext cx="2604492" cy="1302246"/>
      </dsp:txXfrm>
    </dsp:sp>
    <dsp:sp modelId="{5FEE2EFD-5CF7-4F71-9AC1-F466C25AF0FE}">
      <dsp:nvSpPr>
        <dsp:cNvPr id="0" name=""/>
        <dsp:cNvSpPr/>
      </dsp:nvSpPr>
      <dsp:spPr>
        <a:xfrm>
          <a:off x="4967369" y="5474724"/>
          <a:ext cx="2604492" cy="130224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dirty="0"/>
            <a:t>Örnek: </a:t>
          </a:r>
          <a:r>
            <a:rPr lang="tr-TR" sz="1800" kern="1200" dirty="0" err="1"/>
            <a:t>KoopK</a:t>
          </a:r>
          <a:r>
            <a:rPr lang="tr-TR" sz="1800" kern="1200" dirty="0"/>
            <a:t> m. 99; İİK m. 154/IV</a:t>
          </a:r>
        </a:p>
      </dsp:txBody>
      <dsp:txXfrm>
        <a:off x="4967369" y="5474724"/>
        <a:ext cx="2604492" cy="1302246"/>
      </dsp:txXfrm>
    </dsp:sp>
    <dsp:sp modelId="{5D9124A2-F9C0-4CB7-8B01-B5FFF795F72C}">
      <dsp:nvSpPr>
        <dsp:cNvPr id="0" name=""/>
        <dsp:cNvSpPr/>
      </dsp:nvSpPr>
      <dsp:spPr>
        <a:xfrm>
          <a:off x="5256051" y="1853282"/>
          <a:ext cx="2604492" cy="130224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dirty="0"/>
            <a:t>Bir Ticarî İşletmeyi İlgilendiren Havale, Vedia ile Fikir ve Sanat Eserlerine ilişkin haklardan doğan davalar</a:t>
          </a:r>
        </a:p>
      </dsp:txBody>
      <dsp:txXfrm>
        <a:off x="5256051" y="1853282"/>
        <a:ext cx="2604492" cy="1302246"/>
      </dsp:txXfrm>
    </dsp:sp>
    <dsp:sp modelId="{4352CB0B-E021-44F0-A2F3-583F954892FC}">
      <dsp:nvSpPr>
        <dsp:cNvPr id="0" name=""/>
        <dsp:cNvSpPr/>
      </dsp:nvSpPr>
      <dsp:spPr>
        <a:xfrm>
          <a:off x="8407486" y="1853282"/>
          <a:ext cx="2604492" cy="130224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dirty="0"/>
            <a:t>Nispî Ticarî Dava</a:t>
          </a:r>
        </a:p>
      </dsp:txBody>
      <dsp:txXfrm>
        <a:off x="8407486" y="1853282"/>
        <a:ext cx="2604492" cy="1302246"/>
      </dsp:txXfrm>
    </dsp:sp>
    <dsp:sp modelId="{284814D2-72A2-4637-876C-389543AEF369}">
      <dsp:nvSpPr>
        <dsp:cNvPr id="0" name=""/>
        <dsp:cNvSpPr/>
      </dsp:nvSpPr>
      <dsp:spPr>
        <a:xfrm>
          <a:off x="9058609" y="3702471"/>
          <a:ext cx="2604492" cy="130224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dirty="0"/>
            <a:t>Her iki tarafın da ticarî işletmesini ilgilendiren uyuşmazlıklar</a:t>
          </a:r>
        </a:p>
      </dsp:txBody>
      <dsp:txXfrm>
        <a:off x="9058609" y="3702471"/>
        <a:ext cx="2604492" cy="13022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CDCFB3-F76F-444C-A498-6DEE1F36A067}">
      <dsp:nvSpPr>
        <dsp:cNvPr id="0" name=""/>
        <dsp:cNvSpPr/>
      </dsp:nvSpPr>
      <dsp:spPr>
        <a:xfrm>
          <a:off x="0" y="29265"/>
          <a:ext cx="12192000" cy="455715"/>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tr-TR" sz="1900" b="1" kern="1200" dirty="0"/>
            <a:t>Kural: Asliye Ticaret Mahkemesi</a:t>
          </a:r>
        </a:p>
      </dsp:txBody>
      <dsp:txXfrm>
        <a:off x="22246" y="51511"/>
        <a:ext cx="12147508" cy="411223"/>
      </dsp:txXfrm>
    </dsp:sp>
    <dsp:sp modelId="{5CCA341D-5803-4C52-B6DA-DCC018D0A357}">
      <dsp:nvSpPr>
        <dsp:cNvPr id="0" name=""/>
        <dsp:cNvSpPr/>
      </dsp:nvSpPr>
      <dsp:spPr>
        <a:xfrm>
          <a:off x="0" y="484980"/>
          <a:ext cx="12192000" cy="727605"/>
        </a:xfrm>
        <a:prstGeom prst="rect">
          <a:avLst/>
        </a:prstGeom>
        <a:solidFill>
          <a:schemeClr val="bg1">
            <a:alpha val="9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387096" tIns="24130" rIns="135128" bIns="24130" numCol="1" spcCol="1270" anchor="t" anchorCtr="0">
          <a:noAutofit/>
        </a:bodyPr>
        <a:lstStyle/>
        <a:p>
          <a:pPr marL="114300" lvl="1" indent="-114300" algn="l" defTabSz="666750">
            <a:lnSpc>
              <a:spcPct val="150000"/>
            </a:lnSpc>
            <a:spcBef>
              <a:spcPct val="0"/>
            </a:spcBef>
            <a:spcAft>
              <a:spcPts val="0"/>
            </a:spcAft>
            <a:buChar char="•"/>
          </a:pPr>
          <a:r>
            <a:rPr lang="tr-TR" sz="1500" kern="1200" dirty="0"/>
            <a:t>TTK Madde 5- (1) Aksine hüküm bulunmadıkça, dava olunan şeyin değerine veya tutarına bakılmaksızın asliye ticaret mahkemesi tüm ticari davalar ile ticari nitelikteki çekişmesiz yargı işlerine bakmakla görevlidir.</a:t>
          </a:r>
        </a:p>
      </dsp:txBody>
      <dsp:txXfrm>
        <a:off x="0" y="484980"/>
        <a:ext cx="12192000" cy="727605"/>
      </dsp:txXfrm>
    </dsp:sp>
    <dsp:sp modelId="{6EB04A3E-2BAE-4FE9-97DD-4D757433B8A6}">
      <dsp:nvSpPr>
        <dsp:cNvPr id="0" name=""/>
        <dsp:cNvSpPr/>
      </dsp:nvSpPr>
      <dsp:spPr>
        <a:xfrm>
          <a:off x="0" y="1212585"/>
          <a:ext cx="12192000" cy="455715"/>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tr-TR" sz="1900" b="1" kern="1200" dirty="0"/>
            <a:t>Çekişmesiz Yargı (HMK m. 382 vd.) ??</a:t>
          </a:r>
        </a:p>
      </dsp:txBody>
      <dsp:txXfrm>
        <a:off x="22246" y="1234831"/>
        <a:ext cx="12147508" cy="411223"/>
      </dsp:txXfrm>
    </dsp:sp>
    <dsp:sp modelId="{4064D3CC-D61D-48FC-BC1B-E8F2DC7EB9B1}">
      <dsp:nvSpPr>
        <dsp:cNvPr id="0" name=""/>
        <dsp:cNvSpPr/>
      </dsp:nvSpPr>
      <dsp:spPr>
        <a:xfrm>
          <a:off x="0" y="1668300"/>
          <a:ext cx="12192000" cy="727605"/>
        </a:xfrm>
        <a:prstGeom prst="rect">
          <a:avLst/>
        </a:prstGeom>
        <a:solidFill>
          <a:schemeClr val="bg1">
            <a:alpha val="9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387096" tIns="24130" rIns="135128" bIns="24130" numCol="1" spcCol="1270" anchor="t" anchorCtr="0">
          <a:noAutofit/>
        </a:bodyPr>
        <a:lstStyle/>
        <a:p>
          <a:pPr marL="114300" lvl="1" indent="-114300" algn="l" defTabSz="666750">
            <a:lnSpc>
              <a:spcPct val="150000"/>
            </a:lnSpc>
            <a:spcBef>
              <a:spcPct val="0"/>
            </a:spcBef>
            <a:spcAft>
              <a:spcPts val="0"/>
            </a:spcAft>
            <a:buChar char="•"/>
          </a:pPr>
          <a:r>
            <a:rPr lang="tr-TR" sz="1500" kern="1200" dirty="0"/>
            <a:t>HMK m. 382.2: Aşağıdaki işler çekişmesiz yargı işlerinden sayılır:</a:t>
          </a:r>
        </a:p>
        <a:p>
          <a:pPr marL="114300" lvl="1" indent="-114300" algn="l" defTabSz="666750">
            <a:lnSpc>
              <a:spcPct val="150000"/>
            </a:lnSpc>
            <a:spcBef>
              <a:spcPct val="0"/>
            </a:spcBef>
            <a:spcAft>
              <a:spcPts val="0"/>
            </a:spcAft>
            <a:buChar char="•"/>
          </a:pPr>
          <a:r>
            <a:rPr lang="tr-TR" sz="1500" kern="1200" dirty="0"/>
            <a:t>e) Ticaret hukukundaki çekişmesiz yargı işleri: 1) Ticari defterlerin zıyaı hâlinde belge verilmesi, 6) Kıymetli evrakın iptali. </a:t>
          </a:r>
        </a:p>
      </dsp:txBody>
      <dsp:txXfrm>
        <a:off x="0" y="1668300"/>
        <a:ext cx="12192000" cy="727605"/>
      </dsp:txXfrm>
    </dsp:sp>
    <dsp:sp modelId="{3D9E09A6-C4C4-4090-87C7-3A11FC1376EE}">
      <dsp:nvSpPr>
        <dsp:cNvPr id="0" name=""/>
        <dsp:cNvSpPr/>
      </dsp:nvSpPr>
      <dsp:spPr>
        <a:xfrm>
          <a:off x="0" y="2395905"/>
          <a:ext cx="12192000" cy="455715"/>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tr-TR" sz="1900" b="1" kern="1200" dirty="0"/>
            <a:t>Sınai Mülkiyet Haklarından Doğan Davalar ??</a:t>
          </a:r>
        </a:p>
      </dsp:txBody>
      <dsp:txXfrm>
        <a:off x="22246" y="2418151"/>
        <a:ext cx="12147508" cy="411223"/>
      </dsp:txXfrm>
    </dsp:sp>
    <dsp:sp modelId="{BE95C449-BEB6-4ABD-AE91-FC57264B2750}">
      <dsp:nvSpPr>
        <dsp:cNvPr id="0" name=""/>
        <dsp:cNvSpPr/>
      </dsp:nvSpPr>
      <dsp:spPr>
        <a:xfrm>
          <a:off x="0" y="2851620"/>
          <a:ext cx="12192000" cy="1061910"/>
        </a:xfrm>
        <a:prstGeom prst="rect">
          <a:avLst/>
        </a:prstGeom>
        <a:solidFill>
          <a:schemeClr val="bg1">
            <a:alpha val="9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387096" tIns="24130" rIns="135128" bIns="24130" numCol="1" spcCol="1270" anchor="t" anchorCtr="0">
          <a:noAutofit/>
        </a:bodyPr>
        <a:lstStyle/>
        <a:p>
          <a:pPr marL="114300" lvl="1" indent="-114300" algn="l" defTabSz="666750">
            <a:lnSpc>
              <a:spcPct val="150000"/>
            </a:lnSpc>
            <a:spcBef>
              <a:spcPct val="0"/>
            </a:spcBef>
            <a:spcAft>
              <a:spcPts val="0"/>
            </a:spcAft>
            <a:buChar char="•"/>
          </a:pPr>
          <a:r>
            <a:rPr lang="tr-TR" sz="1500" kern="1200" dirty="0"/>
            <a:t>SMK m. 156: Bu Kanunda öngörülen davalarda görevli mahkeme, fikri ve sınai haklar hukuk mahkemesi ile fikri ve sınai haklar ceza mahkemesidir.  (…) Fikri ve sınai haklar hukuk mahkemesi kurulmamış olan yerlerde bu mahkemenin görev alanına giren dava ve işlere, o yerdeki asliye hukuk mahkemesince (…) bakılır. </a:t>
          </a:r>
        </a:p>
      </dsp:txBody>
      <dsp:txXfrm>
        <a:off x="0" y="2851620"/>
        <a:ext cx="12192000" cy="1061910"/>
      </dsp:txXfrm>
    </dsp:sp>
    <dsp:sp modelId="{D7CF03C1-7188-42E6-8402-DA5189A3C628}">
      <dsp:nvSpPr>
        <dsp:cNvPr id="0" name=""/>
        <dsp:cNvSpPr/>
      </dsp:nvSpPr>
      <dsp:spPr>
        <a:xfrm>
          <a:off x="0" y="3913531"/>
          <a:ext cx="12192000" cy="455715"/>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tr-TR" sz="1900" b="1" kern="1200" dirty="0"/>
            <a:t>Tüketici İşlemlerinden Doğan Davalar??</a:t>
          </a:r>
        </a:p>
      </dsp:txBody>
      <dsp:txXfrm>
        <a:off x="22246" y="3935777"/>
        <a:ext cx="12147508" cy="411223"/>
      </dsp:txXfrm>
    </dsp:sp>
    <dsp:sp modelId="{4500642A-7305-4058-9DA8-779841F11A54}">
      <dsp:nvSpPr>
        <dsp:cNvPr id="0" name=""/>
        <dsp:cNvSpPr/>
      </dsp:nvSpPr>
      <dsp:spPr>
        <a:xfrm>
          <a:off x="0" y="4369245"/>
          <a:ext cx="12192000" cy="2123820"/>
        </a:xfrm>
        <a:prstGeom prst="rect">
          <a:avLst/>
        </a:prstGeom>
        <a:solidFill>
          <a:schemeClr val="bg1">
            <a:alpha val="9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387096" tIns="24130" rIns="135128" bIns="24130" numCol="1" spcCol="1270" anchor="t" anchorCtr="0">
          <a:noAutofit/>
        </a:bodyPr>
        <a:lstStyle/>
        <a:p>
          <a:pPr marL="114300" lvl="1" indent="-114300" algn="l" defTabSz="666750">
            <a:lnSpc>
              <a:spcPct val="150000"/>
            </a:lnSpc>
            <a:spcBef>
              <a:spcPct val="0"/>
            </a:spcBef>
            <a:spcAft>
              <a:spcPts val="0"/>
            </a:spcAft>
            <a:buChar char="•"/>
          </a:pPr>
          <a:r>
            <a:rPr lang="tr-TR" sz="1500" kern="1200" dirty="0"/>
            <a:t>Özellikle mutlak ticarî davalar bakımından sorun. </a:t>
          </a:r>
        </a:p>
        <a:p>
          <a:pPr marL="114300" lvl="1" indent="-114300" algn="l" defTabSz="666750">
            <a:lnSpc>
              <a:spcPct val="150000"/>
            </a:lnSpc>
            <a:spcBef>
              <a:spcPct val="0"/>
            </a:spcBef>
            <a:spcAft>
              <a:spcPts val="0"/>
            </a:spcAft>
            <a:buChar char="•"/>
          </a:pPr>
          <a:r>
            <a:rPr lang="tr-TR" sz="1500" kern="1200" dirty="0"/>
            <a:t>Tüketicinin Korunması Hakkında Kanun m.</a:t>
          </a:r>
          <a:r>
            <a:rPr lang="tr-TR" sz="1500" b="0" i="0" u="none" kern="1200" dirty="0"/>
            <a:t> 73 – (1) Tüketici işlemleri ile tüketiciye yönelik uygulamalardan doğabilecek uyuşmazlıklara ilişkin davalarda tüketici mahkemeleri görevlidir.</a:t>
          </a:r>
          <a:endParaRPr lang="tr-TR" sz="1500" kern="1200" dirty="0"/>
        </a:p>
        <a:p>
          <a:pPr marL="114300" lvl="1" indent="-114300" algn="l" defTabSz="666750">
            <a:lnSpc>
              <a:spcPct val="150000"/>
            </a:lnSpc>
            <a:spcBef>
              <a:spcPct val="0"/>
            </a:spcBef>
            <a:spcAft>
              <a:spcPts val="0"/>
            </a:spcAft>
            <a:buChar char="•"/>
          </a:pPr>
          <a:r>
            <a:rPr lang="tr-TR" sz="1500" kern="1200" dirty="0"/>
            <a:t>TKHK m. 3/l: </a:t>
          </a:r>
          <a:r>
            <a:rPr lang="tr-TR" sz="1500" b="0" i="0" u="none" kern="1200" dirty="0"/>
            <a:t>Tüketici işlemi: Mal veya hizmet piyasalarında kamu tüzel kişileri de dâhil olmak üzere ticari veya mesleki amaçlarla hareket eden veya onun adına ya da hesabına hareket eden gerçek veya tüzel kişiler ile tüketiciler arasında kurulan, eser, taşıma, simsarlık, sigorta, vekâlet, bankacılık ve benzeri sözleşmeler de dâhil olmak üzere her türlü sözleşme ve hukuki işlemi, ifade eder. </a:t>
          </a:r>
          <a:endParaRPr lang="tr-TR" sz="1500" kern="1200" dirty="0"/>
        </a:p>
      </dsp:txBody>
      <dsp:txXfrm>
        <a:off x="0" y="4369245"/>
        <a:ext cx="12192000" cy="2123820"/>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E6DD2CB-DE65-4AB7-89DC-67CB06F43C24}"/>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81CC2536-F799-4B87-95A0-D8360C3376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E2E9A8BA-957E-4CD2-AC0A-73A1AC70FEA5}"/>
              </a:ext>
            </a:extLst>
          </p:cNvPr>
          <p:cNvSpPr>
            <a:spLocks noGrp="1"/>
          </p:cNvSpPr>
          <p:nvPr>
            <p:ph type="dt" sz="half" idx="10"/>
          </p:nvPr>
        </p:nvSpPr>
        <p:spPr/>
        <p:txBody>
          <a:bodyPr/>
          <a:lstStyle/>
          <a:p>
            <a:fld id="{5C22AB9C-0454-4EAF-8B0E-1F7BA3A08010}" type="datetimeFigureOut">
              <a:rPr lang="tr-TR" smtClean="0"/>
              <a:t>1.12.2018</a:t>
            </a:fld>
            <a:endParaRPr lang="tr-TR"/>
          </a:p>
        </p:txBody>
      </p:sp>
      <p:sp>
        <p:nvSpPr>
          <p:cNvPr id="5" name="Alt Bilgi Yer Tutucusu 4">
            <a:extLst>
              <a:ext uri="{FF2B5EF4-FFF2-40B4-BE49-F238E27FC236}">
                <a16:creationId xmlns:a16="http://schemas.microsoft.com/office/drawing/2014/main" id="{9EEAEC89-E56F-48AA-89D9-38190289E62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A8DA50E-BAA4-4686-9618-37BCC0A2D890}"/>
              </a:ext>
            </a:extLst>
          </p:cNvPr>
          <p:cNvSpPr>
            <a:spLocks noGrp="1"/>
          </p:cNvSpPr>
          <p:nvPr>
            <p:ph type="sldNum" sz="quarter" idx="12"/>
          </p:nvPr>
        </p:nvSpPr>
        <p:spPr/>
        <p:txBody>
          <a:bodyPr/>
          <a:lstStyle/>
          <a:p>
            <a:fld id="{30733E39-CFB2-4B25-A11C-EAF342C04A5C}" type="slidenum">
              <a:rPr lang="tr-TR" smtClean="0"/>
              <a:t>‹#›</a:t>
            </a:fld>
            <a:endParaRPr lang="tr-TR"/>
          </a:p>
        </p:txBody>
      </p:sp>
    </p:spTree>
    <p:extLst>
      <p:ext uri="{BB962C8B-B14F-4D97-AF65-F5344CB8AC3E}">
        <p14:creationId xmlns:p14="http://schemas.microsoft.com/office/powerpoint/2010/main" val="778661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31A5134-77FD-49C4-BFC6-8820469E31F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EA1E45A-C97A-4C79-B31A-4C2223E83406}"/>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D87FC08-052D-47F5-AE4D-D0BB23693DF6}"/>
              </a:ext>
            </a:extLst>
          </p:cNvPr>
          <p:cNvSpPr>
            <a:spLocks noGrp="1"/>
          </p:cNvSpPr>
          <p:nvPr>
            <p:ph type="dt" sz="half" idx="10"/>
          </p:nvPr>
        </p:nvSpPr>
        <p:spPr/>
        <p:txBody>
          <a:bodyPr/>
          <a:lstStyle/>
          <a:p>
            <a:fld id="{5C22AB9C-0454-4EAF-8B0E-1F7BA3A08010}" type="datetimeFigureOut">
              <a:rPr lang="tr-TR" smtClean="0"/>
              <a:t>1.12.2018</a:t>
            </a:fld>
            <a:endParaRPr lang="tr-TR"/>
          </a:p>
        </p:txBody>
      </p:sp>
      <p:sp>
        <p:nvSpPr>
          <p:cNvPr id="5" name="Alt Bilgi Yer Tutucusu 4">
            <a:extLst>
              <a:ext uri="{FF2B5EF4-FFF2-40B4-BE49-F238E27FC236}">
                <a16:creationId xmlns:a16="http://schemas.microsoft.com/office/drawing/2014/main" id="{F54B6EBB-4BCC-42A4-A1C1-F280CC28BED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7AC9F21-14E4-4889-B59A-F2F10BA9E6A1}"/>
              </a:ext>
            </a:extLst>
          </p:cNvPr>
          <p:cNvSpPr>
            <a:spLocks noGrp="1"/>
          </p:cNvSpPr>
          <p:nvPr>
            <p:ph type="sldNum" sz="quarter" idx="12"/>
          </p:nvPr>
        </p:nvSpPr>
        <p:spPr/>
        <p:txBody>
          <a:bodyPr/>
          <a:lstStyle/>
          <a:p>
            <a:fld id="{30733E39-CFB2-4B25-A11C-EAF342C04A5C}" type="slidenum">
              <a:rPr lang="tr-TR" smtClean="0"/>
              <a:t>‹#›</a:t>
            </a:fld>
            <a:endParaRPr lang="tr-TR"/>
          </a:p>
        </p:txBody>
      </p:sp>
    </p:spTree>
    <p:extLst>
      <p:ext uri="{BB962C8B-B14F-4D97-AF65-F5344CB8AC3E}">
        <p14:creationId xmlns:p14="http://schemas.microsoft.com/office/powerpoint/2010/main" val="1905635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E0B38340-9873-4492-96C5-FFCC14B5AEF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CD8EACE-4FEC-4302-A7B0-10C17D936D19}"/>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61CB3DE-7331-4F2D-8195-5B2E229B0990}"/>
              </a:ext>
            </a:extLst>
          </p:cNvPr>
          <p:cNvSpPr>
            <a:spLocks noGrp="1"/>
          </p:cNvSpPr>
          <p:nvPr>
            <p:ph type="dt" sz="half" idx="10"/>
          </p:nvPr>
        </p:nvSpPr>
        <p:spPr/>
        <p:txBody>
          <a:bodyPr/>
          <a:lstStyle/>
          <a:p>
            <a:fld id="{5C22AB9C-0454-4EAF-8B0E-1F7BA3A08010}" type="datetimeFigureOut">
              <a:rPr lang="tr-TR" smtClean="0"/>
              <a:t>1.12.2018</a:t>
            </a:fld>
            <a:endParaRPr lang="tr-TR"/>
          </a:p>
        </p:txBody>
      </p:sp>
      <p:sp>
        <p:nvSpPr>
          <p:cNvPr id="5" name="Alt Bilgi Yer Tutucusu 4">
            <a:extLst>
              <a:ext uri="{FF2B5EF4-FFF2-40B4-BE49-F238E27FC236}">
                <a16:creationId xmlns:a16="http://schemas.microsoft.com/office/drawing/2014/main" id="{CE98CE96-CA41-439E-A070-3C8FADEC4A1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3152B82-EC2F-4CEE-9B3D-4ECE802F5750}"/>
              </a:ext>
            </a:extLst>
          </p:cNvPr>
          <p:cNvSpPr>
            <a:spLocks noGrp="1"/>
          </p:cNvSpPr>
          <p:nvPr>
            <p:ph type="sldNum" sz="quarter" idx="12"/>
          </p:nvPr>
        </p:nvSpPr>
        <p:spPr/>
        <p:txBody>
          <a:bodyPr/>
          <a:lstStyle/>
          <a:p>
            <a:fld id="{30733E39-CFB2-4B25-A11C-EAF342C04A5C}" type="slidenum">
              <a:rPr lang="tr-TR" smtClean="0"/>
              <a:t>‹#›</a:t>
            </a:fld>
            <a:endParaRPr lang="tr-TR"/>
          </a:p>
        </p:txBody>
      </p:sp>
    </p:spTree>
    <p:extLst>
      <p:ext uri="{BB962C8B-B14F-4D97-AF65-F5344CB8AC3E}">
        <p14:creationId xmlns:p14="http://schemas.microsoft.com/office/powerpoint/2010/main" val="3328709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482F420-EC7C-46EE-B2FC-BE9726CE764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ADE35AE-8E8C-4ED1-864D-D69AE261EA87}"/>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18DFC2F-4313-4243-B66A-4443FEFA4B76}"/>
              </a:ext>
            </a:extLst>
          </p:cNvPr>
          <p:cNvSpPr>
            <a:spLocks noGrp="1"/>
          </p:cNvSpPr>
          <p:nvPr>
            <p:ph type="dt" sz="half" idx="10"/>
          </p:nvPr>
        </p:nvSpPr>
        <p:spPr/>
        <p:txBody>
          <a:bodyPr/>
          <a:lstStyle/>
          <a:p>
            <a:fld id="{5C22AB9C-0454-4EAF-8B0E-1F7BA3A08010}" type="datetimeFigureOut">
              <a:rPr lang="tr-TR" smtClean="0"/>
              <a:t>1.12.2018</a:t>
            </a:fld>
            <a:endParaRPr lang="tr-TR"/>
          </a:p>
        </p:txBody>
      </p:sp>
      <p:sp>
        <p:nvSpPr>
          <p:cNvPr id="5" name="Alt Bilgi Yer Tutucusu 4">
            <a:extLst>
              <a:ext uri="{FF2B5EF4-FFF2-40B4-BE49-F238E27FC236}">
                <a16:creationId xmlns:a16="http://schemas.microsoft.com/office/drawing/2014/main" id="{0EC63D32-72FE-41D4-A231-BAB6805E0AB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65458D8-FC41-474B-BEBF-EEDB1D44EACC}"/>
              </a:ext>
            </a:extLst>
          </p:cNvPr>
          <p:cNvSpPr>
            <a:spLocks noGrp="1"/>
          </p:cNvSpPr>
          <p:nvPr>
            <p:ph type="sldNum" sz="quarter" idx="12"/>
          </p:nvPr>
        </p:nvSpPr>
        <p:spPr/>
        <p:txBody>
          <a:bodyPr/>
          <a:lstStyle/>
          <a:p>
            <a:fld id="{30733E39-CFB2-4B25-A11C-EAF342C04A5C}" type="slidenum">
              <a:rPr lang="tr-TR" smtClean="0"/>
              <a:t>‹#›</a:t>
            </a:fld>
            <a:endParaRPr lang="tr-TR"/>
          </a:p>
        </p:txBody>
      </p:sp>
    </p:spTree>
    <p:extLst>
      <p:ext uri="{BB962C8B-B14F-4D97-AF65-F5344CB8AC3E}">
        <p14:creationId xmlns:p14="http://schemas.microsoft.com/office/powerpoint/2010/main" val="2894221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7535E7A-7E8B-48AB-8F88-FA8206DEFDC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F3C04DDD-824B-4468-800D-B1B7FE26205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1E505DCB-AC14-4D4A-BDF9-9D9DEAA6A910}"/>
              </a:ext>
            </a:extLst>
          </p:cNvPr>
          <p:cNvSpPr>
            <a:spLocks noGrp="1"/>
          </p:cNvSpPr>
          <p:nvPr>
            <p:ph type="dt" sz="half" idx="10"/>
          </p:nvPr>
        </p:nvSpPr>
        <p:spPr/>
        <p:txBody>
          <a:bodyPr/>
          <a:lstStyle/>
          <a:p>
            <a:fld id="{5C22AB9C-0454-4EAF-8B0E-1F7BA3A08010}" type="datetimeFigureOut">
              <a:rPr lang="tr-TR" smtClean="0"/>
              <a:t>1.12.2018</a:t>
            </a:fld>
            <a:endParaRPr lang="tr-TR"/>
          </a:p>
        </p:txBody>
      </p:sp>
      <p:sp>
        <p:nvSpPr>
          <p:cNvPr id="5" name="Alt Bilgi Yer Tutucusu 4">
            <a:extLst>
              <a:ext uri="{FF2B5EF4-FFF2-40B4-BE49-F238E27FC236}">
                <a16:creationId xmlns:a16="http://schemas.microsoft.com/office/drawing/2014/main" id="{94D168F8-BA94-4454-A0BD-C3C65FE2ADB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D093309-BAB7-4AF7-B958-274FEEAE2DE2}"/>
              </a:ext>
            </a:extLst>
          </p:cNvPr>
          <p:cNvSpPr>
            <a:spLocks noGrp="1"/>
          </p:cNvSpPr>
          <p:nvPr>
            <p:ph type="sldNum" sz="quarter" idx="12"/>
          </p:nvPr>
        </p:nvSpPr>
        <p:spPr/>
        <p:txBody>
          <a:bodyPr/>
          <a:lstStyle/>
          <a:p>
            <a:fld id="{30733E39-CFB2-4B25-A11C-EAF342C04A5C}" type="slidenum">
              <a:rPr lang="tr-TR" smtClean="0"/>
              <a:t>‹#›</a:t>
            </a:fld>
            <a:endParaRPr lang="tr-TR"/>
          </a:p>
        </p:txBody>
      </p:sp>
    </p:spTree>
    <p:extLst>
      <p:ext uri="{BB962C8B-B14F-4D97-AF65-F5344CB8AC3E}">
        <p14:creationId xmlns:p14="http://schemas.microsoft.com/office/powerpoint/2010/main" val="1647660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454B0B5-DEB4-4DE5-B4E7-26B2E87DA374}"/>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8322D88-70BB-44DD-A324-574AE43943DE}"/>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7F3197C6-D5EA-4769-AC27-6D1B6B6AB388}"/>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05067F78-AB3F-4E6D-B760-64B5806FC730}"/>
              </a:ext>
            </a:extLst>
          </p:cNvPr>
          <p:cNvSpPr>
            <a:spLocks noGrp="1"/>
          </p:cNvSpPr>
          <p:nvPr>
            <p:ph type="dt" sz="half" idx="10"/>
          </p:nvPr>
        </p:nvSpPr>
        <p:spPr/>
        <p:txBody>
          <a:bodyPr/>
          <a:lstStyle/>
          <a:p>
            <a:fld id="{5C22AB9C-0454-4EAF-8B0E-1F7BA3A08010}" type="datetimeFigureOut">
              <a:rPr lang="tr-TR" smtClean="0"/>
              <a:t>1.12.2018</a:t>
            </a:fld>
            <a:endParaRPr lang="tr-TR"/>
          </a:p>
        </p:txBody>
      </p:sp>
      <p:sp>
        <p:nvSpPr>
          <p:cNvPr id="6" name="Alt Bilgi Yer Tutucusu 5">
            <a:extLst>
              <a:ext uri="{FF2B5EF4-FFF2-40B4-BE49-F238E27FC236}">
                <a16:creationId xmlns:a16="http://schemas.microsoft.com/office/drawing/2014/main" id="{202BB77F-4496-43BD-97BA-CDA375481E8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DBC3D71-C348-4454-BD91-D3D6819651B9}"/>
              </a:ext>
            </a:extLst>
          </p:cNvPr>
          <p:cNvSpPr>
            <a:spLocks noGrp="1"/>
          </p:cNvSpPr>
          <p:nvPr>
            <p:ph type="sldNum" sz="quarter" idx="12"/>
          </p:nvPr>
        </p:nvSpPr>
        <p:spPr/>
        <p:txBody>
          <a:bodyPr/>
          <a:lstStyle/>
          <a:p>
            <a:fld id="{30733E39-CFB2-4B25-A11C-EAF342C04A5C}" type="slidenum">
              <a:rPr lang="tr-TR" smtClean="0"/>
              <a:t>‹#›</a:t>
            </a:fld>
            <a:endParaRPr lang="tr-TR"/>
          </a:p>
        </p:txBody>
      </p:sp>
    </p:spTree>
    <p:extLst>
      <p:ext uri="{BB962C8B-B14F-4D97-AF65-F5344CB8AC3E}">
        <p14:creationId xmlns:p14="http://schemas.microsoft.com/office/powerpoint/2010/main" val="3629560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12A20C8-D6E3-4606-B38C-2B3F966EE182}"/>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5D8AE6D-6AC8-42E7-A05C-F4E13B656B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8AA6D636-F9F4-4C88-B80C-409A5C08CDE2}"/>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903B53FF-5130-4499-B356-4D2827FB32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56975DA6-E3BB-4745-AE2E-65A09337C690}"/>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B150EE08-E23C-4E9A-8CF9-343CB5ED84D5}"/>
              </a:ext>
            </a:extLst>
          </p:cNvPr>
          <p:cNvSpPr>
            <a:spLocks noGrp="1"/>
          </p:cNvSpPr>
          <p:nvPr>
            <p:ph type="dt" sz="half" idx="10"/>
          </p:nvPr>
        </p:nvSpPr>
        <p:spPr/>
        <p:txBody>
          <a:bodyPr/>
          <a:lstStyle/>
          <a:p>
            <a:fld id="{5C22AB9C-0454-4EAF-8B0E-1F7BA3A08010}" type="datetimeFigureOut">
              <a:rPr lang="tr-TR" smtClean="0"/>
              <a:t>1.12.2018</a:t>
            </a:fld>
            <a:endParaRPr lang="tr-TR"/>
          </a:p>
        </p:txBody>
      </p:sp>
      <p:sp>
        <p:nvSpPr>
          <p:cNvPr id="8" name="Alt Bilgi Yer Tutucusu 7">
            <a:extLst>
              <a:ext uri="{FF2B5EF4-FFF2-40B4-BE49-F238E27FC236}">
                <a16:creationId xmlns:a16="http://schemas.microsoft.com/office/drawing/2014/main" id="{421757E0-D643-4BA1-93DA-781356E076E8}"/>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122C4319-A063-4CE0-9741-F5D8549EDFA2}"/>
              </a:ext>
            </a:extLst>
          </p:cNvPr>
          <p:cNvSpPr>
            <a:spLocks noGrp="1"/>
          </p:cNvSpPr>
          <p:nvPr>
            <p:ph type="sldNum" sz="quarter" idx="12"/>
          </p:nvPr>
        </p:nvSpPr>
        <p:spPr/>
        <p:txBody>
          <a:bodyPr/>
          <a:lstStyle/>
          <a:p>
            <a:fld id="{30733E39-CFB2-4B25-A11C-EAF342C04A5C}" type="slidenum">
              <a:rPr lang="tr-TR" smtClean="0"/>
              <a:t>‹#›</a:t>
            </a:fld>
            <a:endParaRPr lang="tr-TR"/>
          </a:p>
        </p:txBody>
      </p:sp>
    </p:spTree>
    <p:extLst>
      <p:ext uri="{BB962C8B-B14F-4D97-AF65-F5344CB8AC3E}">
        <p14:creationId xmlns:p14="http://schemas.microsoft.com/office/powerpoint/2010/main" val="45320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7D3582E-8554-40D0-B5E9-6BCC08927AB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D5498C8A-04DD-4B13-8614-0B6664432AFB}"/>
              </a:ext>
            </a:extLst>
          </p:cNvPr>
          <p:cNvSpPr>
            <a:spLocks noGrp="1"/>
          </p:cNvSpPr>
          <p:nvPr>
            <p:ph type="dt" sz="half" idx="10"/>
          </p:nvPr>
        </p:nvSpPr>
        <p:spPr/>
        <p:txBody>
          <a:bodyPr/>
          <a:lstStyle/>
          <a:p>
            <a:fld id="{5C22AB9C-0454-4EAF-8B0E-1F7BA3A08010}" type="datetimeFigureOut">
              <a:rPr lang="tr-TR" smtClean="0"/>
              <a:t>1.12.2018</a:t>
            </a:fld>
            <a:endParaRPr lang="tr-TR"/>
          </a:p>
        </p:txBody>
      </p:sp>
      <p:sp>
        <p:nvSpPr>
          <p:cNvPr id="4" name="Alt Bilgi Yer Tutucusu 3">
            <a:extLst>
              <a:ext uri="{FF2B5EF4-FFF2-40B4-BE49-F238E27FC236}">
                <a16:creationId xmlns:a16="http://schemas.microsoft.com/office/drawing/2014/main" id="{1B6D5585-545C-45B7-96A4-77CD5B5740A2}"/>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3D0EE8A8-5642-4E1C-A660-B168F575D672}"/>
              </a:ext>
            </a:extLst>
          </p:cNvPr>
          <p:cNvSpPr>
            <a:spLocks noGrp="1"/>
          </p:cNvSpPr>
          <p:nvPr>
            <p:ph type="sldNum" sz="quarter" idx="12"/>
          </p:nvPr>
        </p:nvSpPr>
        <p:spPr/>
        <p:txBody>
          <a:bodyPr/>
          <a:lstStyle/>
          <a:p>
            <a:fld id="{30733E39-CFB2-4B25-A11C-EAF342C04A5C}" type="slidenum">
              <a:rPr lang="tr-TR" smtClean="0"/>
              <a:t>‹#›</a:t>
            </a:fld>
            <a:endParaRPr lang="tr-TR"/>
          </a:p>
        </p:txBody>
      </p:sp>
    </p:spTree>
    <p:extLst>
      <p:ext uri="{BB962C8B-B14F-4D97-AF65-F5344CB8AC3E}">
        <p14:creationId xmlns:p14="http://schemas.microsoft.com/office/powerpoint/2010/main" val="3343037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4890D4A-7988-4D7B-8F11-69EF5F3B5051}"/>
              </a:ext>
            </a:extLst>
          </p:cNvPr>
          <p:cNvSpPr>
            <a:spLocks noGrp="1"/>
          </p:cNvSpPr>
          <p:nvPr>
            <p:ph type="dt" sz="half" idx="10"/>
          </p:nvPr>
        </p:nvSpPr>
        <p:spPr/>
        <p:txBody>
          <a:bodyPr/>
          <a:lstStyle/>
          <a:p>
            <a:fld id="{5C22AB9C-0454-4EAF-8B0E-1F7BA3A08010}" type="datetimeFigureOut">
              <a:rPr lang="tr-TR" smtClean="0"/>
              <a:t>1.12.2018</a:t>
            </a:fld>
            <a:endParaRPr lang="tr-TR"/>
          </a:p>
        </p:txBody>
      </p:sp>
      <p:sp>
        <p:nvSpPr>
          <p:cNvPr id="3" name="Alt Bilgi Yer Tutucusu 2">
            <a:extLst>
              <a:ext uri="{FF2B5EF4-FFF2-40B4-BE49-F238E27FC236}">
                <a16:creationId xmlns:a16="http://schemas.microsoft.com/office/drawing/2014/main" id="{0CF26B62-FDDE-48D9-82A0-1C3611EB148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D5CB26F6-06B0-4096-9245-760422F4F35C}"/>
              </a:ext>
            </a:extLst>
          </p:cNvPr>
          <p:cNvSpPr>
            <a:spLocks noGrp="1"/>
          </p:cNvSpPr>
          <p:nvPr>
            <p:ph type="sldNum" sz="quarter" idx="12"/>
          </p:nvPr>
        </p:nvSpPr>
        <p:spPr/>
        <p:txBody>
          <a:bodyPr/>
          <a:lstStyle/>
          <a:p>
            <a:fld id="{30733E39-CFB2-4B25-A11C-EAF342C04A5C}" type="slidenum">
              <a:rPr lang="tr-TR" smtClean="0"/>
              <a:t>‹#›</a:t>
            </a:fld>
            <a:endParaRPr lang="tr-TR"/>
          </a:p>
        </p:txBody>
      </p:sp>
    </p:spTree>
    <p:extLst>
      <p:ext uri="{BB962C8B-B14F-4D97-AF65-F5344CB8AC3E}">
        <p14:creationId xmlns:p14="http://schemas.microsoft.com/office/powerpoint/2010/main" val="1673705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565A0A7-EB7C-4786-9831-2E6DB23E573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BAC55DC0-A20A-4AE3-B1C5-B8918AE0B3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9BC16848-1B6D-4778-90EA-2FF049954C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FDB5FDAB-F502-4537-8F27-2723B45A0E73}"/>
              </a:ext>
            </a:extLst>
          </p:cNvPr>
          <p:cNvSpPr>
            <a:spLocks noGrp="1"/>
          </p:cNvSpPr>
          <p:nvPr>
            <p:ph type="dt" sz="half" idx="10"/>
          </p:nvPr>
        </p:nvSpPr>
        <p:spPr/>
        <p:txBody>
          <a:bodyPr/>
          <a:lstStyle/>
          <a:p>
            <a:fld id="{5C22AB9C-0454-4EAF-8B0E-1F7BA3A08010}" type="datetimeFigureOut">
              <a:rPr lang="tr-TR" smtClean="0"/>
              <a:t>1.12.2018</a:t>
            </a:fld>
            <a:endParaRPr lang="tr-TR"/>
          </a:p>
        </p:txBody>
      </p:sp>
      <p:sp>
        <p:nvSpPr>
          <p:cNvPr id="6" name="Alt Bilgi Yer Tutucusu 5">
            <a:extLst>
              <a:ext uri="{FF2B5EF4-FFF2-40B4-BE49-F238E27FC236}">
                <a16:creationId xmlns:a16="http://schemas.microsoft.com/office/drawing/2014/main" id="{E3ADF155-6B81-491B-A6B9-5B29299E488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670AB9B-7D94-401A-8DA1-53EACBE8740A}"/>
              </a:ext>
            </a:extLst>
          </p:cNvPr>
          <p:cNvSpPr>
            <a:spLocks noGrp="1"/>
          </p:cNvSpPr>
          <p:nvPr>
            <p:ph type="sldNum" sz="quarter" idx="12"/>
          </p:nvPr>
        </p:nvSpPr>
        <p:spPr/>
        <p:txBody>
          <a:bodyPr/>
          <a:lstStyle/>
          <a:p>
            <a:fld id="{30733E39-CFB2-4B25-A11C-EAF342C04A5C}" type="slidenum">
              <a:rPr lang="tr-TR" smtClean="0"/>
              <a:t>‹#›</a:t>
            </a:fld>
            <a:endParaRPr lang="tr-TR"/>
          </a:p>
        </p:txBody>
      </p:sp>
    </p:spTree>
    <p:extLst>
      <p:ext uri="{BB962C8B-B14F-4D97-AF65-F5344CB8AC3E}">
        <p14:creationId xmlns:p14="http://schemas.microsoft.com/office/powerpoint/2010/main" val="1616098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6E8C518-CF82-4498-81F5-77C58A72A02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310BAD40-9BBD-450D-9E6B-E7C6946766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AE8307ED-7D30-4E99-AD13-3951D4125C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DF2381A7-19E2-47CD-819B-09737564FF3D}"/>
              </a:ext>
            </a:extLst>
          </p:cNvPr>
          <p:cNvSpPr>
            <a:spLocks noGrp="1"/>
          </p:cNvSpPr>
          <p:nvPr>
            <p:ph type="dt" sz="half" idx="10"/>
          </p:nvPr>
        </p:nvSpPr>
        <p:spPr/>
        <p:txBody>
          <a:bodyPr/>
          <a:lstStyle/>
          <a:p>
            <a:fld id="{5C22AB9C-0454-4EAF-8B0E-1F7BA3A08010}" type="datetimeFigureOut">
              <a:rPr lang="tr-TR" smtClean="0"/>
              <a:t>1.12.2018</a:t>
            </a:fld>
            <a:endParaRPr lang="tr-TR"/>
          </a:p>
        </p:txBody>
      </p:sp>
      <p:sp>
        <p:nvSpPr>
          <p:cNvPr id="6" name="Alt Bilgi Yer Tutucusu 5">
            <a:extLst>
              <a:ext uri="{FF2B5EF4-FFF2-40B4-BE49-F238E27FC236}">
                <a16:creationId xmlns:a16="http://schemas.microsoft.com/office/drawing/2014/main" id="{4799A934-431E-4194-8BAC-D238ECBECD9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3A0728F-CF68-432E-94EB-0B297126C2D4}"/>
              </a:ext>
            </a:extLst>
          </p:cNvPr>
          <p:cNvSpPr>
            <a:spLocks noGrp="1"/>
          </p:cNvSpPr>
          <p:nvPr>
            <p:ph type="sldNum" sz="quarter" idx="12"/>
          </p:nvPr>
        </p:nvSpPr>
        <p:spPr/>
        <p:txBody>
          <a:bodyPr/>
          <a:lstStyle/>
          <a:p>
            <a:fld id="{30733E39-CFB2-4B25-A11C-EAF342C04A5C}" type="slidenum">
              <a:rPr lang="tr-TR" smtClean="0"/>
              <a:t>‹#›</a:t>
            </a:fld>
            <a:endParaRPr lang="tr-TR"/>
          </a:p>
        </p:txBody>
      </p:sp>
    </p:spTree>
    <p:extLst>
      <p:ext uri="{BB962C8B-B14F-4D97-AF65-F5344CB8AC3E}">
        <p14:creationId xmlns:p14="http://schemas.microsoft.com/office/powerpoint/2010/main" val="4128391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B99AB332-17DB-4DDC-A3AC-4E83690E8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E8CA229-C3E3-46D3-8C2A-F2244108BB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7788A08-1866-49AA-A378-C967507214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22AB9C-0454-4EAF-8B0E-1F7BA3A08010}" type="datetimeFigureOut">
              <a:rPr lang="tr-TR" smtClean="0"/>
              <a:t>1.12.2018</a:t>
            </a:fld>
            <a:endParaRPr lang="tr-TR"/>
          </a:p>
        </p:txBody>
      </p:sp>
      <p:sp>
        <p:nvSpPr>
          <p:cNvPr id="5" name="Alt Bilgi Yer Tutucusu 4">
            <a:extLst>
              <a:ext uri="{FF2B5EF4-FFF2-40B4-BE49-F238E27FC236}">
                <a16:creationId xmlns:a16="http://schemas.microsoft.com/office/drawing/2014/main" id="{AD203492-538F-489E-9546-C5FFADB4A4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F3269507-1C27-456F-89CA-3120EA16CD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733E39-CFB2-4B25-A11C-EAF342C04A5C}" type="slidenum">
              <a:rPr lang="tr-TR" smtClean="0"/>
              <a:t>‹#›</a:t>
            </a:fld>
            <a:endParaRPr lang="tr-TR"/>
          </a:p>
        </p:txBody>
      </p:sp>
    </p:spTree>
    <p:extLst>
      <p:ext uri="{BB962C8B-B14F-4D97-AF65-F5344CB8AC3E}">
        <p14:creationId xmlns:p14="http://schemas.microsoft.com/office/powerpoint/2010/main" val="19640775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8779027-3CCE-4343-99B7-4DDE6FF1EFC7}"/>
              </a:ext>
            </a:extLst>
          </p:cNvPr>
          <p:cNvSpPr>
            <a:spLocks noGrp="1"/>
          </p:cNvSpPr>
          <p:nvPr>
            <p:ph type="ctrTitle"/>
          </p:nvPr>
        </p:nvSpPr>
        <p:spPr/>
        <p:txBody>
          <a:bodyPr/>
          <a:lstStyle/>
          <a:p>
            <a:r>
              <a:rPr lang="tr-TR" dirty="0"/>
              <a:t>TİCARÎ YARGI</a:t>
            </a:r>
          </a:p>
        </p:txBody>
      </p:sp>
    </p:spTree>
    <p:extLst>
      <p:ext uri="{BB962C8B-B14F-4D97-AF65-F5344CB8AC3E}">
        <p14:creationId xmlns:p14="http://schemas.microsoft.com/office/powerpoint/2010/main" val="11324241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45DB5AF4-F93C-4FF8-A9E6-397CE8B100C1}"/>
              </a:ext>
            </a:extLst>
          </p:cNvPr>
          <p:cNvGraphicFramePr>
            <a:graphicFrameLocks noGrp="1"/>
          </p:cNvGraphicFramePr>
          <p:nvPr>
            <p:ph idx="1"/>
            <p:extLst>
              <p:ext uri="{D42A27DB-BD31-4B8C-83A1-F6EECF244321}">
                <p14:modId xmlns:p14="http://schemas.microsoft.com/office/powerpoint/2010/main" val="4170451407"/>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80263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D3CB96-D18F-45DD-8EC6-AABD942673D8}"/>
              </a:ext>
            </a:extLst>
          </p:cNvPr>
          <p:cNvSpPr>
            <a:spLocks noGrp="1"/>
          </p:cNvSpPr>
          <p:nvPr>
            <p:ph type="ctrTitle"/>
          </p:nvPr>
        </p:nvSpPr>
        <p:spPr>
          <a:xfrm>
            <a:off x="1524000" y="1917087"/>
            <a:ext cx="9144000" cy="3023826"/>
          </a:xfrm>
        </p:spPr>
        <p:txBody>
          <a:bodyPr>
            <a:normAutofit fontScale="90000"/>
          </a:bodyPr>
          <a:lstStyle/>
          <a:p>
            <a:r>
              <a:rPr lang="tr-TR" dirty="0"/>
              <a:t>SORU: «HER TİCARÎ DAVA, TİCARÎ İŞTİR; ANCAK HER TİCARÎ İŞ TİCARÎ DAVA DEĞİLDİR» SLOGANI NEYİ İFADE  EDER?</a:t>
            </a:r>
          </a:p>
        </p:txBody>
      </p:sp>
    </p:spTree>
    <p:extLst>
      <p:ext uri="{BB962C8B-B14F-4D97-AF65-F5344CB8AC3E}">
        <p14:creationId xmlns:p14="http://schemas.microsoft.com/office/powerpoint/2010/main" val="3896688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84B423-59EF-434C-B053-883F847A580B}"/>
              </a:ext>
            </a:extLst>
          </p:cNvPr>
          <p:cNvSpPr>
            <a:spLocks noGrp="1"/>
          </p:cNvSpPr>
          <p:nvPr>
            <p:ph type="title"/>
          </p:nvPr>
        </p:nvSpPr>
        <p:spPr>
          <a:xfrm>
            <a:off x="529059" y="1"/>
            <a:ext cx="11133881" cy="335665"/>
          </a:xfrm>
        </p:spPr>
        <p:txBody>
          <a:bodyPr>
            <a:noAutofit/>
          </a:bodyPr>
          <a:lstStyle/>
          <a:p>
            <a:pPr algn="ctr"/>
            <a:r>
              <a:rPr lang="tr-TR" sz="2400" dirty="0"/>
              <a:t>Ticarî Davaların Görüleceği Mahkemeler</a:t>
            </a:r>
          </a:p>
        </p:txBody>
      </p:sp>
      <p:graphicFrame>
        <p:nvGraphicFramePr>
          <p:cNvPr id="4" name="İçerik Yer Tutucusu 3">
            <a:extLst>
              <a:ext uri="{FF2B5EF4-FFF2-40B4-BE49-F238E27FC236}">
                <a16:creationId xmlns:a16="http://schemas.microsoft.com/office/drawing/2014/main" id="{97E54016-8F93-4B7D-A2D1-BFAE0936899D}"/>
              </a:ext>
            </a:extLst>
          </p:cNvPr>
          <p:cNvGraphicFramePr>
            <a:graphicFrameLocks noGrp="1"/>
          </p:cNvGraphicFramePr>
          <p:nvPr>
            <p:ph idx="1"/>
            <p:extLst>
              <p:ext uri="{D42A27DB-BD31-4B8C-83A1-F6EECF244321}">
                <p14:modId xmlns:p14="http://schemas.microsoft.com/office/powerpoint/2010/main" val="1227362367"/>
              </p:ext>
            </p:extLst>
          </p:nvPr>
        </p:nvGraphicFramePr>
        <p:xfrm>
          <a:off x="0" y="335666"/>
          <a:ext cx="12192000" cy="65223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0729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AD9D2AA-4DF5-46AB-8AD8-7A0E0301161F}"/>
              </a:ext>
            </a:extLst>
          </p:cNvPr>
          <p:cNvSpPr>
            <a:spLocks noGrp="1"/>
          </p:cNvSpPr>
          <p:nvPr>
            <p:ph type="title"/>
          </p:nvPr>
        </p:nvSpPr>
        <p:spPr>
          <a:xfrm>
            <a:off x="838200" y="109959"/>
            <a:ext cx="10515600" cy="526649"/>
          </a:xfrm>
        </p:spPr>
        <p:txBody>
          <a:bodyPr>
            <a:normAutofit fontScale="90000"/>
          </a:bodyPr>
          <a:lstStyle/>
          <a:p>
            <a:r>
              <a:rPr lang="tr-TR" dirty="0"/>
              <a:t>Asliye Ticaret Mahkemesinin Teşkilâtı</a:t>
            </a:r>
          </a:p>
        </p:txBody>
      </p:sp>
      <p:sp>
        <p:nvSpPr>
          <p:cNvPr id="3" name="İçerik Yer Tutucusu 2">
            <a:extLst>
              <a:ext uri="{FF2B5EF4-FFF2-40B4-BE49-F238E27FC236}">
                <a16:creationId xmlns:a16="http://schemas.microsoft.com/office/drawing/2014/main" id="{810F8D6A-7E5C-413C-9E94-E6C30ED8314F}"/>
              </a:ext>
            </a:extLst>
          </p:cNvPr>
          <p:cNvSpPr>
            <a:spLocks noGrp="1"/>
          </p:cNvSpPr>
          <p:nvPr>
            <p:ph idx="1"/>
          </p:nvPr>
        </p:nvSpPr>
        <p:spPr>
          <a:xfrm>
            <a:off x="216060" y="972273"/>
            <a:ext cx="11759879" cy="5636871"/>
          </a:xfrm>
        </p:spPr>
        <p:txBody>
          <a:bodyPr>
            <a:normAutofit fontScale="62500" lnSpcReduction="20000"/>
          </a:bodyPr>
          <a:lstStyle/>
          <a:p>
            <a:pPr algn="just">
              <a:lnSpc>
                <a:spcPct val="150000"/>
              </a:lnSpc>
            </a:pPr>
            <a:r>
              <a:rPr lang="tr-TR" b="1" dirty="0"/>
              <a:t>5235 sayılı Adlî Yargı İlk Derece Mahkemeleri İle  Bölge Adliye Mahkemelerinin Kuruluş, Görev Ve Yetkileri Hakkında Kanun m. 5/III: </a:t>
            </a:r>
            <a:r>
              <a:rPr lang="tr-TR" dirty="0"/>
              <a:t>Asliye ticaret mahkemesi kurulan yerlerde bu mahkemelerde </a:t>
            </a:r>
            <a:r>
              <a:rPr lang="tr-TR" b="1" dirty="0"/>
              <a:t>bir başkan ile yeteri kadar üye </a:t>
            </a:r>
            <a:r>
              <a:rPr lang="tr-TR" dirty="0"/>
              <a:t>bulunur. Konusu parayla ölçülebilen uyuşmazlıklarda dava değeri üç yüz bin Türk lirasının üzerinde olan dava ve işler ile dava değerine bakılmaksızın;  </a:t>
            </a:r>
          </a:p>
          <a:p>
            <a:pPr algn="just">
              <a:lnSpc>
                <a:spcPct val="150000"/>
              </a:lnSpc>
            </a:pPr>
            <a:r>
              <a:rPr lang="tr-TR" dirty="0"/>
              <a:t>1. İflas, (…) iflasın kaldırılması, iflasın kapatılması, konkordato ve yeniden yapılandırmadan kaynaklanan iş ve davalara,</a:t>
            </a:r>
          </a:p>
          <a:p>
            <a:pPr algn="just">
              <a:lnSpc>
                <a:spcPct val="150000"/>
              </a:lnSpc>
            </a:pPr>
            <a:r>
              <a:rPr lang="tr-TR" dirty="0"/>
              <a:t>  2. 13/1/2011 tarihli ve 6102 sayılı Türk Ticaret Kanununda hâkimin kesin olarak karara bağlayacağı işler ile davalara, </a:t>
            </a:r>
          </a:p>
          <a:p>
            <a:pPr algn="just">
              <a:lnSpc>
                <a:spcPct val="150000"/>
              </a:lnSpc>
            </a:pPr>
            <a:r>
              <a:rPr lang="tr-TR" dirty="0"/>
              <a:t>3. Şirketler ve kooperatifler hukukundan kaynaklanan genel kurul kararlarının iptali ve butlanına ilişkin davalara, yönetim organları ve denetim organları aleyhine açılacak sorumluluk davalarına, organların azline ve geçici organ atanmasına ilişkin davalara, fesih, infisah ve tasfiyeye yönelik davalara, (…)</a:t>
            </a:r>
          </a:p>
          <a:p>
            <a:pPr algn="just">
              <a:lnSpc>
                <a:spcPct val="150000"/>
              </a:lnSpc>
            </a:pPr>
            <a:r>
              <a:rPr lang="tr-TR" dirty="0"/>
              <a:t>ilişkin tüm yargılama safhaları</a:t>
            </a:r>
            <a:r>
              <a:rPr lang="tr-TR" b="1" dirty="0"/>
              <a:t>, bir başkan ve iki üye </a:t>
            </a:r>
            <a:r>
              <a:rPr lang="tr-TR" dirty="0"/>
              <a:t>ile toplanacak heyetçe yürütülür ve sonuçlandırılır. (…) </a:t>
            </a:r>
            <a:r>
              <a:rPr lang="tr-TR" b="1" dirty="0"/>
              <a:t>Bu fıkrada belirtilen dava ve işler dışında kalan uyuşmazlıklar mahkeme hâkimlerinden biri tarafından görülür ve karara bağlanır.</a:t>
            </a:r>
            <a:r>
              <a:rPr lang="tr-TR" dirty="0"/>
              <a:t> </a:t>
            </a:r>
          </a:p>
        </p:txBody>
      </p:sp>
    </p:spTree>
    <p:extLst>
      <p:ext uri="{BB962C8B-B14F-4D97-AF65-F5344CB8AC3E}">
        <p14:creationId xmlns:p14="http://schemas.microsoft.com/office/powerpoint/2010/main" val="19235143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8FB0EF2-2503-4296-91AB-5412207187B5}"/>
              </a:ext>
            </a:extLst>
          </p:cNvPr>
          <p:cNvSpPr>
            <a:spLocks noGrp="1"/>
          </p:cNvSpPr>
          <p:nvPr>
            <p:ph type="title"/>
          </p:nvPr>
        </p:nvSpPr>
        <p:spPr>
          <a:xfrm>
            <a:off x="277792" y="18255"/>
            <a:ext cx="11783028" cy="1000317"/>
          </a:xfrm>
        </p:spPr>
        <p:txBody>
          <a:bodyPr>
            <a:normAutofit/>
          </a:bodyPr>
          <a:lstStyle/>
          <a:p>
            <a:r>
              <a:rPr lang="tr-TR" sz="3600" dirty="0"/>
              <a:t>Asliye Ticaret Mahkemesi ile Diğer Mahkemeler Arasındaki İlişki</a:t>
            </a:r>
          </a:p>
        </p:txBody>
      </p:sp>
      <p:sp>
        <p:nvSpPr>
          <p:cNvPr id="3" name="İçerik Yer Tutucusu 2">
            <a:extLst>
              <a:ext uri="{FF2B5EF4-FFF2-40B4-BE49-F238E27FC236}">
                <a16:creationId xmlns:a16="http://schemas.microsoft.com/office/drawing/2014/main" id="{2F7B8946-26BB-4AE9-B215-EA4F968CF417}"/>
              </a:ext>
            </a:extLst>
          </p:cNvPr>
          <p:cNvSpPr>
            <a:spLocks noGrp="1"/>
          </p:cNvSpPr>
          <p:nvPr>
            <p:ph idx="1"/>
          </p:nvPr>
        </p:nvSpPr>
        <p:spPr>
          <a:xfrm>
            <a:off x="277792" y="1018572"/>
            <a:ext cx="11783028" cy="5544274"/>
          </a:xfrm>
        </p:spPr>
        <p:txBody>
          <a:bodyPr>
            <a:normAutofit/>
          </a:bodyPr>
          <a:lstStyle/>
          <a:p>
            <a:pPr>
              <a:lnSpc>
                <a:spcPct val="150000"/>
              </a:lnSpc>
            </a:pPr>
            <a:r>
              <a:rPr lang="tr-TR" dirty="0"/>
              <a:t>TTK m. 5.3: «Asliye ticaret mahkemesi ile asliye hukuk mahkemesi ve diğer hukuk mahkemeleri arasındaki ilişki </a:t>
            </a:r>
            <a:r>
              <a:rPr lang="tr-TR" b="1" dirty="0"/>
              <a:t>görev ilişkisi olup</a:t>
            </a:r>
            <a:r>
              <a:rPr lang="tr-TR" dirty="0"/>
              <a:t>, bu durumda göreve ilişkin usul hükümleri uygulanır.»</a:t>
            </a:r>
          </a:p>
          <a:p>
            <a:pPr>
              <a:lnSpc>
                <a:spcPct val="150000"/>
              </a:lnSpc>
            </a:pPr>
            <a:r>
              <a:rPr lang="tr-TR" dirty="0"/>
              <a:t>TTK m. 5.4: «Asliye ticaret mahkemesi bulunmayan yargı çevresindeki bir ticari davada görev kuralına dayanılmamış olması, görevsizlik kararı verilmesini gerektirmez; asliye hukuk mahkemesi, davaya devam eder.» </a:t>
            </a:r>
          </a:p>
        </p:txBody>
      </p:sp>
    </p:spTree>
    <p:extLst>
      <p:ext uri="{BB962C8B-B14F-4D97-AF65-F5344CB8AC3E}">
        <p14:creationId xmlns:p14="http://schemas.microsoft.com/office/powerpoint/2010/main" val="124148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08CA4D0-0D67-44BB-B2EB-1E93E59F82EE}"/>
              </a:ext>
            </a:extLst>
          </p:cNvPr>
          <p:cNvSpPr>
            <a:spLocks noGrp="1"/>
          </p:cNvSpPr>
          <p:nvPr>
            <p:ph type="title"/>
          </p:nvPr>
        </p:nvSpPr>
        <p:spPr>
          <a:xfrm>
            <a:off x="838200" y="0"/>
            <a:ext cx="10515600" cy="462987"/>
          </a:xfrm>
        </p:spPr>
        <p:txBody>
          <a:bodyPr>
            <a:noAutofit/>
          </a:bodyPr>
          <a:lstStyle/>
          <a:p>
            <a:r>
              <a:rPr lang="tr-TR" sz="3200" dirty="0"/>
              <a:t>Ticarî Davalarda Kanıt ve Yargılama Usulü</a:t>
            </a:r>
          </a:p>
        </p:txBody>
      </p:sp>
      <p:sp>
        <p:nvSpPr>
          <p:cNvPr id="3" name="İçerik Yer Tutucusu 2">
            <a:extLst>
              <a:ext uri="{FF2B5EF4-FFF2-40B4-BE49-F238E27FC236}">
                <a16:creationId xmlns:a16="http://schemas.microsoft.com/office/drawing/2014/main" id="{E82B4F1E-FDD5-4D5B-BAC2-7A00FE398C21}"/>
              </a:ext>
            </a:extLst>
          </p:cNvPr>
          <p:cNvSpPr>
            <a:spLocks noGrp="1"/>
          </p:cNvSpPr>
          <p:nvPr>
            <p:ph idx="1"/>
          </p:nvPr>
        </p:nvSpPr>
        <p:spPr>
          <a:xfrm>
            <a:off x="185194" y="462987"/>
            <a:ext cx="11898775" cy="6395013"/>
          </a:xfrm>
        </p:spPr>
        <p:txBody>
          <a:bodyPr>
            <a:normAutofit fontScale="77500" lnSpcReduction="20000"/>
          </a:bodyPr>
          <a:lstStyle/>
          <a:p>
            <a:pPr marL="0" indent="0" algn="just">
              <a:lnSpc>
                <a:spcPct val="150000"/>
              </a:lnSpc>
              <a:buNone/>
            </a:pPr>
            <a:r>
              <a:rPr lang="tr-TR" b="1" dirty="0"/>
              <a:t>TTK m. 4.2: </a:t>
            </a:r>
            <a:r>
              <a:rPr lang="tr-TR" dirty="0"/>
              <a:t>«</a:t>
            </a:r>
            <a:r>
              <a:rPr lang="tr-TR" i="1" dirty="0"/>
              <a:t>Ticari davalarda da deliller ile bunların sunulması 12/1/2011 tarihli ve 6100 sayılı Hukuk Muhakemeleri Kanunu hükümlerine tabidir; miktar veya değeri yüz bin Türk lirasını geçmeyen ticari davalarda basit yargılama usulü uygulanır.</a:t>
            </a:r>
            <a:r>
              <a:rPr lang="tr-TR" dirty="0"/>
              <a:t>»</a:t>
            </a:r>
          </a:p>
          <a:p>
            <a:pPr marL="0" indent="0" algn="just">
              <a:lnSpc>
                <a:spcPct val="150000"/>
              </a:lnSpc>
              <a:buNone/>
            </a:pPr>
            <a:r>
              <a:rPr lang="tr-TR" b="1" dirty="0"/>
              <a:t>TTK m. 1521: </a:t>
            </a:r>
            <a:r>
              <a:rPr lang="tr-TR" dirty="0"/>
              <a:t>«</a:t>
            </a:r>
            <a:r>
              <a:rPr lang="tr-TR" i="1" dirty="0"/>
              <a:t>Ticaret şirketlerinde, ortakların veya pay sahiplerinin şirketle veya birbirleriyle şirket ortaklığından veya pay sahipliğinden kaynaklanan davalarda veya şirketin yönetim kurulu üyeleri, yöneticileri, müdürleri, tasfiye memurları ya da denetçilerine karşı açılacak davalarda basit yargılama usulü uygulanır.</a:t>
            </a:r>
            <a:r>
              <a:rPr lang="tr-TR" dirty="0"/>
              <a:t>»</a:t>
            </a:r>
          </a:p>
          <a:p>
            <a:pPr marL="0" indent="0" algn="just">
              <a:lnSpc>
                <a:spcPct val="150000"/>
              </a:lnSpc>
              <a:buNone/>
            </a:pPr>
            <a:r>
              <a:rPr lang="tr-TR" b="1" dirty="0"/>
              <a:t>HMK m. 17: </a:t>
            </a:r>
            <a:r>
              <a:rPr lang="tr-TR" dirty="0"/>
              <a:t>«</a:t>
            </a:r>
            <a:r>
              <a:rPr lang="tr-TR" i="1" dirty="0"/>
              <a:t>Tacirler veya kamu tüzel kişileri, aralarında doğmuş veya doğabilecek bir uyuşmazlık hakkında, bir veya birden fazla mahkemeyi sözleşmeyle yetkili kılabilirler. Taraflarca aksi kararlaştırılmadıkça dava sadece sözleşmeyle belirlenen bu mahkemelerde açılır.</a:t>
            </a:r>
            <a:r>
              <a:rPr lang="tr-TR" dirty="0"/>
              <a:t>»</a:t>
            </a:r>
          </a:p>
          <a:p>
            <a:pPr marL="0" indent="0" algn="just">
              <a:lnSpc>
                <a:spcPct val="150000"/>
              </a:lnSpc>
              <a:buNone/>
            </a:pPr>
            <a:r>
              <a:rPr lang="tr-TR" b="1" dirty="0"/>
              <a:t>HMK m. 203.1.b: </a:t>
            </a:r>
            <a:r>
              <a:rPr lang="tr-TR" dirty="0"/>
              <a:t>İşin niteliğine ve tarafların durumlarına göre, senede bağlanmaması teamül olarak yerleşmiş bulunan hukuki işlemlerde tanık dinlenebilir.</a:t>
            </a:r>
          </a:p>
          <a:p>
            <a:pPr marL="0" indent="0" algn="just">
              <a:lnSpc>
                <a:spcPct val="150000"/>
              </a:lnSpc>
              <a:buNone/>
            </a:pPr>
            <a:r>
              <a:rPr lang="tr-TR" b="1" dirty="0"/>
              <a:t>HMK m. 222: </a:t>
            </a:r>
            <a:r>
              <a:rPr lang="tr-TR" dirty="0"/>
              <a:t>Ticari Defterle İspat</a:t>
            </a:r>
          </a:p>
        </p:txBody>
      </p:sp>
    </p:spTree>
    <p:extLst>
      <p:ext uri="{BB962C8B-B14F-4D97-AF65-F5344CB8AC3E}">
        <p14:creationId xmlns:p14="http://schemas.microsoft.com/office/powerpoint/2010/main" val="143176097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450</TotalTime>
  <Words>768</Words>
  <Application>Microsoft Office PowerPoint</Application>
  <PresentationFormat>Geniş ekran</PresentationFormat>
  <Paragraphs>38</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TİCARÎ YARGI</vt:lpstr>
      <vt:lpstr>PowerPoint Sunusu</vt:lpstr>
      <vt:lpstr>SORU: «HER TİCARÎ DAVA, TİCARÎ İŞTİR; ANCAK HER TİCARÎ İŞ TİCARÎ DAVA DEĞİLDİR» SLOGANI NEYİ İFADE  EDER?</vt:lpstr>
      <vt:lpstr>Ticarî Davaların Görüleceği Mahkemeler</vt:lpstr>
      <vt:lpstr>Asliye Ticaret Mahkemesinin Teşkilâtı</vt:lpstr>
      <vt:lpstr>Asliye Ticaret Mahkemesi ile Diğer Mahkemeler Arasındaki İlişki</vt:lpstr>
      <vt:lpstr>Ticarî Davalarda Kanıt ve Yargılama Usulü</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TİCARÎ YARGI</dc:title>
  <dc:creator>h</dc:creator>
  <cp:lastModifiedBy>h</cp:lastModifiedBy>
  <cp:revision>10</cp:revision>
  <dcterms:created xsi:type="dcterms:W3CDTF">2018-12-01T08:50:55Z</dcterms:created>
  <dcterms:modified xsi:type="dcterms:W3CDTF">2018-12-01T16:21:13Z</dcterms:modified>
</cp:coreProperties>
</file>