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21419B5-E9A8-40D5-B201-5F51FAF53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433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 descr="metin içeren bir resim&#10;&#10;Açıklama otomatik olarak oluşturuldu">
            <a:extLst>
              <a:ext uri="{FF2B5EF4-FFF2-40B4-BE49-F238E27FC236}">
                <a16:creationId xmlns:a16="http://schemas.microsoft.com/office/drawing/2014/main" id="{BF4C12F3-1A5D-4E3F-8E48-687408B23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878455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E3C20496-37C9-4073-99EA-DCDAE0A19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44331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8B905670-1BB7-427D-A66E-633C402B7A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387275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667987EC-BEF9-4B8E-9816-6FD8A709E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753351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012674FF-080C-4F61-98A2-3C1AA8426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78923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portakal içeren bir resim&#10;&#10;Açıklama otomatik olarak oluşturuldu">
            <a:extLst>
              <a:ext uri="{FF2B5EF4-FFF2-40B4-BE49-F238E27FC236}">
                <a16:creationId xmlns:a16="http://schemas.microsoft.com/office/drawing/2014/main" id="{DC2261B8-38CF-4F83-84A1-7E2A51EC4C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2922027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iç mekan içeren bir resim&#10;&#10;Açıklama otomatik olarak oluşturuldu">
            <a:extLst>
              <a:ext uri="{FF2B5EF4-FFF2-40B4-BE49-F238E27FC236}">
                <a16:creationId xmlns:a16="http://schemas.microsoft.com/office/drawing/2014/main" id="{0E4445B2-523B-4C4D-A7E7-B803606E3E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882761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8F29365B-FD4D-4AA8-87E0-0A9891BF4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9748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beyaz tahta içeren bir resim&#10;&#10;Açıklama otomatik olarak oluşturuldu">
            <a:extLst>
              <a:ext uri="{FF2B5EF4-FFF2-40B4-BE49-F238E27FC236}">
                <a16:creationId xmlns:a16="http://schemas.microsoft.com/office/drawing/2014/main" id="{9F849481-60C1-42FD-8FF3-FF8EB1DC2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34279314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Ekran Gösterisi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Serkan Başarır</cp:lastModifiedBy>
  <cp:revision>2</cp:revision>
  <dcterms:created xsi:type="dcterms:W3CDTF">2020-05-10T18:22:07Z</dcterms:created>
  <dcterms:modified xsi:type="dcterms:W3CDTF">2022-12-01T19:18:18Z</dcterms:modified>
</cp:coreProperties>
</file>