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1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>
            <a:extLst>
              <a:ext uri="{FF2B5EF4-FFF2-40B4-BE49-F238E27FC236}">
                <a16:creationId xmlns:a16="http://schemas.microsoft.com/office/drawing/2014/main" id="{921419B5-E9A8-40D5-B201-5F51FAF53B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74330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İçerik Yer Tutucusu 8" descr="metin içeren bir resim&#10;&#10;Açıklama otomatik olarak oluşturuldu">
            <a:extLst>
              <a:ext uri="{FF2B5EF4-FFF2-40B4-BE49-F238E27FC236}">
                <a16:creationId xmlns:a16="http://schemas.microsoft.com/office/drawing/2014/main" id="{BF4C12F3-1A5D-4E3F-8E48-687408B23A1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878455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 içeren bir resim&#10;&#10;Açıklama otomatik olarak oluşturuldu">
            <a:extLst>
              <a:ext uri="{FF2B5EF4-FFF2-40B4-BE49-F238E27FC236}">
                <a16:creationId xmlns:a16="http://schemas.microsoft.com/office/drawing/2014/main" id="{E3C20496-37C9-4073-99EA-DCDAE0A19A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3443314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 içeren bir resim&#10;&#10;Açıklama otomatik olarak oluşturuldu">
            <a:extLst>
              <a:ext uri="{FF2B5EF4-FFF2-40B4-BE49-F238E27FC236}">
                <a16:creationId xmlns:a16="http://schemas.microsoft.com/office/drawing/2014/main" id="{8B905670-1BB7-427D-A66E-633C402B7A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1387275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 içeren bir resim&#10;&#10;Açıklama otomatik olarak oluşturuldu">
            <a:extLst>
              <a:ext uri="{FF2B5EF4-FFF2-40B4-BE49-F238E27FC236}">
                <a16:creationId xmlns:a16="http://schemas.microsoft.com/office/drawing/2014/main" id="{667987EC-BEF9-4B8E-9816-6FD8A709E9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753351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 içeren bir resim&#10;&#10;Açıklama otomatik olarak oluşturuldu">
            <a:extLst>
              <a:ext uri="{FF2B5EF4-FFF2-40B4-BE49-F238E27FC236}">
                <a16:creationId xmlns:a16="http://schemas.microsoft.com/office/drawing/2014/main" id="{012674FF-080C-4F61-98A2-3C1AA84268A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3789233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, portakal içeren bir resim&#10;&#10;Açıklama otomatik olarak oluşturuldu">
            <a:extLst>
              <a:ext uri="{FF2B5EF4-FFF2-40B4-BE49-F238E27FC236}">
                <a16:creationId xmlns:a16="http://schemas.microsoft.com/office/drawing/2014/main" id="{DC2261B8-38CF-4F83-84A1-7E2A51EC4C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2922027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, iç mekan içeren bir resim&#10;&#10;Açıklama otomatik olarak oluşturuldu">
            <a:extLst>
              <a:ext uri="{FF2B5EF4-FFF2-40B4-BE49-F238E27FC236}">
                <a16:creationId xmlns:a16="http://schemas.microsoft.com/office/drawing/2014/main" id="{0E4445B2-523B-4C4D-A7E7-B803606E3E5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38827616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 içeren bir resim&#10;&#10;Açıklama otomatik olarak oluşturuldu">
            <a:extLst>
              <a:ext uri="{FF2B5EF4-FFF2-40B4-BE49-F238E27FC236}">
                <a16:creationId xmlns:a16="http://schemas.microsoft.com/office/drawing/2014/main" id="{8F29365B-FD4D-4AA8-87E0-0A9891BF4B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19748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, beyaz tahta içeren bir resim&#10;&#10;Açıklama otomatik olarak oluşturuldu">
            <a:extLst>
              <a:ext uri="{FF2B5EF4-FFF2-40B4-BE49-F238E27FC236}">
                <a16:creationId xmlns:a16="http://schemas.microsoft.com/office/drawing/2014/main" id="{9F849481-60C1-42FD-8FF3-FF8EB1DC23A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134279314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Ekran Gösterisi (4:3)</PresentationFormat>
  <Paragraphs>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Arial</vt:lpstr>
      <vt:lpstr>Calibri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Serkan Başarır</cp:lastModifiedBy>
  <cp:revision>2</cp:revision>
  <dcterms:created xsi:type="dcterms:W3CDTF">2020-05-10T18:22:07Z</dcterms:created>
  <dcterms:modified xsi:type="dcterms:W3CDTF">2022-12-01T19:18:18Z</dcterms:modified>
</cp:coreProperties>
</file>