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9" r:id="rId3"/>
    <p:sldId id="290" r:id="rId4"/>
    <p:sldId id="291" r:id="rId5"/>
    <p:sldId id="292" r:id="rId6"/>
    <p:sldId id="293" r:id="rId7"/>
    <p:sldId id="294" r:id="rId8"/>
    <p:sldId id="29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02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00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7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999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3021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6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79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65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14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89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3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0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46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76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1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36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3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43671" y="381000"/>
            <a:ext cx="6896706" cy="88776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Muhasebe…</a:t>
            </a:r>
            <a:b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Bilanço için mi..? İşletme için mi..?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64395" y="1923668"/>
            <a:ext cx="9790776" cy="26680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 ve verinin muhasebe mesleği üzerinde oluşturduğu etki sonucu elde edilen yeniliklerin yanı sıra işletmelerin değerinin, bilanço değerinden insan ve maddi olmayan varlıkların değerine doğru ilerlemesi hızla sürmektedir.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durum, biz muhasebe meslek mensuplarına bilanço için muhasebeden işletme için muhasebeye doğru büyük bir imkan sağlamaktadır.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8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71663" y="381000"/>
            <a:ext cx="6968714" cy="599728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Muhasebeci = İşletmenin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CFO’su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5244" y="1825382"/>
            <a:ext cx="9760944" cy="353211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 ve finans fonksiyonunun rolü artık değişiyor…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olmuş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CFO’nun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koordinatörlüğünde etkin bir muhasebe ve finansman ekibi ile;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Strateji,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risk yönetimi,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Performans yönetimi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kuruluş ve başarı hikayesinin dış dünyaya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iletilmesi vb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görevleri ile bu fonksiyonun etki alanı genişleyebilir.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9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15680" y="381000"/>
            <a:ext cx="6824696" cy="815752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Muhasebeci = İşletmenin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CFO’su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8463" y="1850836"/>
            <a:ext cx="9650776" cy="295251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CFO’nun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koordinatörlüğünde etkin bir muhasebe ve finansman ekibi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İşletme hissedarlarına,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Denetim komitesine,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Yönetim ekibine güven sağlayabilir.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3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41F0A6-8B98-4762-ADAD-84AE28D56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940" y="1663548"/>
            <a:ext cx="10088231" cy="33160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3568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Serbest Muhasebecilik, Serbest Muhasebeci Mali Müşavirlik ve Yeminli Mali Müşavirlik Kanunu ile getirilen mesleki unvanlar;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Serbest 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Muhasebeci Mali Müşavir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accountant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Yeminli Mali Müşavir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sworn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accountant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Denetçi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auditor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tr-TR" sz="14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AB37CFE-8812-473B-BAA7-2F59A8F3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5412" y="1981204"/>
            <a:ext cx="9672809" cy="339502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Öğrencilerimiz için muhasebe eğitimi, gerek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yıllarında, gerekse daha sonraki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yaşamları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nda oldukça önemli bir yere sahiptir.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Muhasebe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eğitiminde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amaç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işletmeye ait mali tabloları doğru ve eksiksiz yorumlayan öğrenciler yetiştirmektir.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Öğrendikleri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 teorilerini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döken öğrenciler muhasebe eğitiminin ilkesini başarıyla sergilemektedir.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pratik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 zamanlı olarak gösterildiği takdirde öğrenciler vakalara ve durumlara daha geniş bir perspektiften bakabilmektedirler. </a:t>
            </a: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3250001" y="428915"/>
            <a:ext cx="4781295" cy="527720"/>
          </a:xfrm>
        </p:spPr>
        <p:txBody>
          <a:bodyPr>
            <a:normAutofit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 Muhasebe Eğitimi?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77115" y="458118"/>
            <a:ext cx="4252486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 Muhasebe Eğitimi?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97446" y="1751682"/>
            <a:ext cx="9757725" cy="31728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 alanında belirli bir düzeyde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almış bir öğrenci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asgari olarak aşağıda belirtilen konuları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bilmelidir: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Muhasebe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biliminin temel yapı ve prensipleri,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 çeşitlerinden finansal muhasebe, yönetim muhasebesi ve maliyet muhasebesi,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Şirketteki denetçi rolünün içerikleri ve genel kabul görmüş denetim standartları,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 ve bilgisayara hakimiyet,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Şirketler ve endüstriler arasındaki temel farklar.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2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67794" y="436085"/>
            <a:ext cx="4197401" cy="527720"/>
          </a:xfrm>
        </p:spPr>
        <p:txBody>
          <a:bodyPr>
            <a:normAutofit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 Muhasebe Eğitimi?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3716" y="2032718"/>
            <a:ext cx="9581455" cy="3244084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İngiltere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Japonya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’da muhasebenin gerekliliği ve işletme mesleğinde kavranmasının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 rolü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araştırılmıştır. 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araştırmaya göre; 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 dersini alan öğrencilerin işletme bilimi ve eğitimi açısından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farkındalık düzeyleri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artmaktadır.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işletmenin faaliyetlerinin muhasebe ile devam ettirilebilmesi ve yürütülmesi, ilerde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sahibi olmak isteyen öğrencilerin muhasebeye ilgi duymasını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sağlamaktadır 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Collison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Ferguson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Kozuma, </a:t>
            </a:r>
            <a:r>
              <a:rPr lang="tr-TR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Stevenson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2011).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395</Words>
  <Application>Microsoft Office PowerPoint</Application>
  <PresentationFormat>Geniş ekran</PresentationFormat>
  <Paragraphs>47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h.t.</vt:lpstr>
      <vt:lpstr>Muhasebe… Bilanço için mi..? İşletme için mi..?</vt:lpstr>
      <vt:lpstr>Muhasebeci = İşletmenin CFO’su</vt:lpstr>
      <vt:lpstr>Muhasebeci = İşletmenin CFO’su</vt:lpstr>
      <vt:lpstr>PowerPoint Sunusu</vt:lpstr>
      <vt:lpstr>Neden Muhasebe Eğitimi?</vt:lpstr>
      <vt:lpstr>Neden Muhasebe Eğitimi?</vt:lpstr>
      <vt:lpstr>Neden Muhasebe Eğitimi?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Muhasebe… Bilanço için mi..? İşletme için mi..?</dc:title>
  <dc:creator>Taşınmaz</dc:creator>
  <cp:lastModifiedBy>Windows Kullanıcısı</cp:lastModifiedBy>
  <cp:revision>5</cp:revision>
  <dcterms:created xsi:type="dcterms:W3CDTF">2020-02-26T08:49:18Z</dcterms:created>
  <dcterms:modified xsi:type="dcterms:W3CDTF">2020-02-29T13:25:51Z</dcterms:modified>
</cp:coreProperties>
</file>