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6"/>
  </p:notesMasterIdLst>
  <p:handoutMasterIdLst>
    <p:handoutMasterId r:id="rId17"/>
  </p:handoutMasterIdLst>
  <p:sldIdLst>
    <p:sldId id="372" r:id="rId2"/>
    <p:sldId id="257" r:id="rId3"/>
    <p:sldId id="258" r:id="rId4"/>
    <p:sldId id="282" r:id="rId5"/>
    <p:sldId id="283" r:id="rId6"/>
    <p:sldId id="269" r:id="rId7"/>
    <p:sldId id="284" r:id="rId8"/>
    <p:sldId id="285" r:id="rId9"/>
    <p:sldId id="292" r:id="rId10"/>
    <p:sldId id="293" r:id="rId11"/>
    <p:sldId id="294" r:id="rId12"/>
    <p:sldId id="295" r:id="rId13"/>
    <p:sldId id="299" r:id="rId14"/>
    <p:sldId id="300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4DA3AE-D5B7-424E-B3D9-993A7AA789C1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3C03097-D039-4D4D-91F6-24EDC2CB1B11}">
      <dgm:prSet phldrT="[Metin]" custT="1"/>
      <dgm:spPr/>
      <dgm:t>
        <a:bodyPr/>
        <a:lstStyle/>
        <a:p>
          <a:pPr algn="just"/>
          <a:r>
            <a:rPr lang="tr-TR" sz="1800" b="0" dirty="0" smtClean="0"/>
            <a:t>Tüketicileri yeterli ve dengeli beslenmek</a:t>
          </a:r>
          <a:endParaRPr lang="tr-TR" sz="1800" b="0" dirty="0"/>
        </a:p>
      </dgm:t>
    </dgm:pt>
    <dgm:pt modelId="{BDDFB94F-7ACE-4786-BE4C-A82D175D63E7}" type="parTrans" cxnId="{2634ABC0-2DAA-44EE-BC7F-7161FC07D211}">
      <dgm:prSet/>
      <dgm:spPr/>
      <dgm:t>
        <a:bodyPr/>
        <a:lstStyle/>
        <a:p>
          <a:endParaRPr lang="tr-TR"/>
        </a:p>
      </dgm:t>
    </dgm:pt>
    <dgm:pt modelId="{A20BC04B-3642-4438-B9D2-57FA54480242}" type="sibTrans" cxnId="{2634ABC0-2DAA-44EE-BC7F-7161FC07D211}">
      <dgm:prSet/>
      <dgm:spPr/>
      <dgm:t>
        <a:bodyPr/>
        <a:lstStyle/>
        <a:p>
          <a:endParaRPr lang="tr-TR"/>
        </a:p>
      </dgm:t>
    </dgm:pt>
    <dgm:pt modelId="{1D796CFA-4640-49C3-98B2-F8C3D28462B9}">
      <dgm:prSet phldrT="[Metin]" custT="1"/>
      <dgm:spPr/>
      <dgm:t>
        <a:bodyPr/>
        <a:lstStyle/>
        <a:p>
          <a:pPr algn="just"/>
          <a:r>
            <a:rPr lang="tr-TR" sz="1800" b="0" dirty="0" smtClean="0"/>
            <a:t>Maliyetleri dengede tutmak</a:t>
          </a:r>
          <a:endParaRPr lang="tr-TR" sz="1800" b="0" dirty="0"/>
        </a:p>
      </dgm:t>
    </dgm:pt>
    <dgm:pt modelId="{336F6507-478E-4453-9A3A-B312F43564DA}" type="parTrans" cxnId="{02AD8E25-1B8F-450A-9F4F-CE6A4C0237C1}">
      <dgm:prSet/>
      <dgm:spPr/>
      <dgm:t>
        <a:bodyPr/>
        <a:lstStyle/>
        <a:p>
          <a:endParaRPr lang="tr-TR"/>
        </a:p>
      </dgm:t>
    </dgm:pt>
    <dgm:pt modelId="{9DC5A485-56C9-47B9-83F8-F6EFC088F965}" type="sibTrans" cxnId="{02AD8E25-1B8F-450A-9F4F-CE6A4C0237C1}">
      <dgm:prSet/>
      <dgm:spPr/>
      <dgm:t>
        <a:bodyPr/>
        <a:lstStyle/>
        <a:p>
          <a:endParaRPr lang="tr-TR"/>
        </a:p>
      </dgm:t>
    </dgm:pt>
    <dgm:pt modelId="{94A9D0DF-4859-405A-B500-0D7D2007D235}">
      <dgm:prSet phldrT="[Metin]" custT="1"/>
      <dgm:spPr/>
      <dgm:t>
        <a:bodyPr/>
        <a:lstStyle/>
        <a:p>
          <a:pPr algn="just"/>
          <a:r>
            <a:rPr lang="tr-TR" sz="1800" b="0" dirty="0" smtClean="0"/>
            <a:t>Monotonluğu önlemek</a:t>
          </a:r>
          <a:endParaRPr lang="tr-TR" sz="1800" b="0" dirty="0"/>
        </a:p>
      </dgm:t>
    </dgm:pt>
    <dgm:pt modelId="{3B0F9D16-35D5-4356-A68B-8EE1D59B5AD9}" type="parTrans" cxnId="{E9088240-9C43-4634-BA66-0979B59577D5}">
      <dgm:prSet/>
      <dgm:spPr/>
      <dgm:t>
        <a:bodyPr/>
        <a:lstStyle/>
        <a:p>
          <a:endParaRPr lang="tr-TR"/>
        </a:p>
      </dgm:t>
    </dgm:pt>
    <dgm:pt modelId="{07B40DFD-8769-46D2-910F-71F9FE1C6AA5}" type="sibTrans" cxnId="{E9088240-9C43-4634-BA66-0979B59577D5}">
      <dgm:prSet/>
      <dgm:spPr/>
      <dgm:t>
        <a:bodyPr/>
        <a:lstStyle/>
        <a:p>
          <a:endParaRPr lang="tr-TR"/>
        </a:p>
      </dgm:t>
    </dgm:pt>
    <dgm:pt modelId="{A7283962-31D8-4C9B-BC3F-77EDB071800E}">
      <dgm:prSet phldrT="[Metin]" custT="1"/>
      <dgm:spPr/>
      <dgm:t>
        <a:bodyPr/>
        <a:lstStyle/>
        <a:p>
          <a:pPr algn="just"/>
          <a:r>
            <a:rPr lang="tr-TR" sz="1800" b="0" dirty="0" smtClean="0"/>
            <a:t>Kayıpları atıkları önle</a:t>
          </a:r>
          <a:r>
            <a:rPr lang="tr-TR" sz="1600" dirty="0" smtClean="0"/>
            <a:t>mek</a:t>
          </a:r>
          <a:endParaRPr lang="tr-TR" sz="1600" dirty="0"/>
        </a:p>
      </dgm:t>
    </dgm:pt>
    <dgm:pt modelId="{BE933657-ADC2-45D7-A041-66B1322EC5DE}" type="parTrans" cxnId="{906D726C-B2DE-448F-B550-48C37263E42B}">
      <dgm:prSet/>
      <dgm:spPr/>
      <dgm:t>
        <a:bodyPr/>
        <a:lstStyle/>
        <a:p>
          <a:endParaRPr lang="tr-TR"/>
        </a:p>
      </dgm:t>
    </dgm:pt>
    <dgm:pt modelId="{C8FE844C-F709-44B2-BBC3-279C37E821EB}" type="sibTrans" cxnId="{906D726C-B2DE-448F-B550-48C37263E42B}">
      <dgm:prSet/>
      <dgm:spPr/>
      <dgm:t>
        <a:bodyPr/>
        <a:lstStyle/>
        <a:p>
          <a:endParaRPr lang="tr-TR"/>
        </a:p>
      </dgm:t>
    </dgm:pt>
    <dgm:pt modelId="{3E8769FF-B9A5-4CFA-A347-DE2227E59794}">
      <dgm:prSet phldrT="[Metin]" custT="1"/>
      <dgm:spPr/>
      <dgm:t>
        <a:bodyPr/>
        <a:lstStyle/>
        <a:p>
          <a:pPr algn="just"/>
          <a:r>
            <a:rPr lang="tr-TR" sz="1800" b="0" dirty="0" smtClean="0"/>
            <a:t>Tüketiciyi memnun etmek</a:t>
          </a:r>
          <a:endParaRPr lang="tr-TR" sz="1800" b="0" dirty="0"/>
        </a:p>
      </dgm:t>
    </dgm:pt>
    <dgm:pt modelId="{052E6665-BEBF-4728-9C6D-D3F6654C2E6E}" type="parTrans" cxnId="{5BC4B7B1-AD62-4168-B975-4FA2448852AB}">
      <dgm:prSet/>
      <dgm:spPr/>
      <dgm:t>
        <a:bodyPr/>
        <a:lstStyle/>
        <a:p>
          <a:endParaRPr lang="tr-TR"/>
        </a:p>
      </dgm:t>
    </dgm:pt>
    <dgm:pt modelId="{5D479399-837E-460F-ADD3-E96473D9B0B0}" type="sibTrans" cxnId="{5BC4B7B1-AD62-4168-B975-4FA2448852AB}">
      <dgm:prSet/>
      <dgm:spPr/>
      <dgm:t>
        <a:bodyPr/>
        <a:lstStyle/>
        <a:p>
          <a:endParaRPr lang="tr-TR"/>
        </a:p>
      </dgm:t>
    </dgm:pt>
    <dgm:pt modelId="{B7D49BE2-3EF7-4920-A201-CA99A269154F}" type="pres">
      <dgm:prSet presAssocID="{ED4DA3AE-D5B7-424E-B3D9-993A7AA789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21E5C96-65C3-4B7F-BA30-5AE01F5193AA}" type="pres">
      <dgm:prSet presAssocID="{03C03097-D039-4D4D-91F6-24EDC2CB1B1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368B80-ABC3-421D-B950-38DABB9A81E4}" type="pres">
      <dgm:prSet presAssocID="{A20BC04B-3642-4438-B9D2-57FA54480242}" presName="sibTrans" presStyleCnt="0"/>
      <dgm:spPr/>
    </dgm:pt>
    <dgm:pt modelId="{1CBA425D-7EEA-4E6C-822C-DE2083063F04}" type="pres">
      <dgm:prSet presAssocID="{1D796CFA-4640-49C3-98B2-F8C3D28462B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CB705B8-B163-4FE4-9A36-C070D0FF09AB}" type="pres">
      <dgm:prSet presAssocID="{9DC5A485-56C9-47B9-83F8-F6EFC088F965}" presName="sibTrans" presStyleCnt="0"/>
      <dgm:spPr/>
    </dgm:pt>
    <dgm:pt modelId="{05FAE809-B3A2-45D9-BBB2-34C7B241BAB8}" type="pres">
      <dgm:prSet presAssocID="{94A9D0DF-4859-405A-B500-0D7D2007D235}" presName="node" presStyleLbl="node1" presStyleIdx="2" presStyleCnt="5" custScaleX="11887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629E42-E6F8-4A9B-9843-9662BD729FE1}" type="pres">
      <dgm:prSet presAssocID="{07B40DFD-8769-46D2-910F-71F9FE1C6AA5}" presName="sibTrans" presStyleCnt="0"/>
      <dgm:spPr/>
    </dgm:pt>
    <dgm:pt modelId="{962B3734-CCB9-4C5F-995F-27540D7C8BD4}" type="pres">
      <dgm:prSet presAssocID="{3E8769FF-B9A5-4CFA-A347-DE2227E5979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13CC9F-8AF7-438F-A10F-FC94B950F3F3}" type="pres">
      <dgm:prSet presAssocID="{5D479399-837E-460F-ADD3-E96473D9B0B0}" presName="sibTrans" presStyleCnt="0"/>
      <dgm:spPr/>
    </dgm:pt>
    <dgm:pt modelId="{5752783B-36E5-4FB5-9CBD-AE739569FD44}" type="pres">
      <dgm:prSet presAssocID="{A7283962-31D8-4C9B-BC3F-77EDB071800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8E856D3-2524-489F-90CA-290E8F89C077}" type="presOf" srcId="{ED4DA3AE-D5B7-424E-B3D9-993A7AA789C1}" destId="{B7D49BE2-3EF7-4920-A201-CA99A269154F}" srcOrd="0" destOrd="0" presId="urn:microsoft.com/office/officeart/2005/8/layout/hList6"/>
    <dgm:cxn modelId="{7323C4EB-0EB9-464B-AB84-B02A393C89D8}" type="presOf" srcId="{1D796CFA-4640-49C3-98B2-F8C3D28462B9}" destId="{1CBA425D-7EEA-4E6C-822C-DE2083063F04}" srcOrd="0" destOrd="0" presId="urn:microsoft.com/office/officeart/2005/8/layout/hList6"/>
    <dgm:cxn modelId="{2634ABC0-2DAA-44EE-BC7F-7161FC07D211}" srcId="{ED4DA3AE-D5B7-424E-B3D9-993A7AA789C1}" destId="{03C03097-D039-4D4D-91F6-24EDC2CB1B11}" srcOrd="0" destOrd="0" parTransId="{BDDFB94F-7ACE-4786-BE4C-A82D175D63E7}" sibTransId="{A20BC04B-3642-4438-B9D2-57FA54480242}"/>
    <dgm:cxn modelId="{63B914C5-633C-4218-BC15-EBFEBFF7B716}" type="presOf" srcId="{94A9D0DF-4859-405A-B500-0D7D2007D235}" destId="{05FAE809-B3A2-45D9-BBB2-34C7B241BAB8}" srcOrd="0" destOrd="0" presId="urn:microsoft.com/office/officeart/2005/8/layout/hList6"/>
    <dgm:cxn modelId="{906D726C-B2DE-448F-B550-48C37263E42B}" srcId="{ED4DA3AE-D5B7-424E-B3D9-993A7AA789C1}" destId="{A7283962-31D8-4C9B-BC3F-77EDB071800E}" srcOrd="4" destOrd="0" parTransId="{BE933657-ADC2-45D7-A041-66B1322EC5DE}" sibTransId="{C8FE844C-F709-44B2-BBC3-279C37E821EB}"/>
    <dgm:cxn modelId="{A43C0526-8D86-460E-A214-46F782337327}" type="presOf" srcId="{A7283962-31D8-4C9B-BC3F-77EDB071800E}" destId="{5752783B-36E5-4FB5-9CBD-AE739569FD44}" srcOrd="0" destOrd="0" presId="urn:microsoft.com/office/officeart/2005/8/layout/hList6"/>
    <dgm:cxn modelId="{AB35457D-4DB5-4005-B79F-2665FB5CDCC3}" type="presOf" srcId="{3E8769FF-B9A5-4CFA-A347-DE2227E59794}" destId="{962B3734-CCB9-4C5F-995F-27540D7C8BD4}" srcOrd="0" destOrd="0" presId="urn:microsoft.com/office/officeart/2005/8/layout/hList6"/>
    <dgm:cxn modelId="{E9088240-9C43-4634-BA66-0979B59577D5}" srcId="{ED4DA3AE-D5B7-424E-B3D9-993A7AA789C1}" destId="{94A9D0DF-4859-405A-B500-0D7D2007D235}" srcOrd="2" destOrd="0" parTransId="{3B0F9D16-35D5-4356-A68B-8EE1D59B5AD9}" sibTransId="{07B40DFD-8769-46D2-910F-71F9FE1C6AA5}"/>
    <dgm:cxn modelId="{65A28D88-E0C2-4491-936D-285B66A0F701}" type="presOf" srcId="{03C03097-D039-4D4D-91F6-24EDC2CB1B11}" destId="{121E5C96-65C3-4B7F-BA30-5AE01F5193AA}" srcOrd="0" destOrd="0" presId="urn:microsoft.com/office/officeart/2005/8/layout/hList6"/>
    <dgm:cxn modelId="{5BC4B7B1-AD62-4168-B975-4FA2448852AB}" srcId="{ED4DA3AE-D5B7-424E-B3D9-993A7AA789C1}" destId="{3E8769FF-B9A5-4CFA-A347-DE2227E59794}" srcOrd="3" destOrd="0" parTransId="{052E6665-BEBF-4728-9C6D-D3F6654C2E6E}" sibTransId="{5D479399-837E-460F-ADD3-E96473D9B0B0}"/>
    <dgm:cxn modelId="{02AD8E25-1B8F-450A-9F4F-CE6A4C0237C1}" srcId="{ED4DA3AE-D5B7-424E-B3D9-993A7AA789C1}" destId="{1D796CFA-4640-49C3-98B2-F8C3D28462B9}" srcOrd="1" destOrd="0" parTransId="{336F6507-478E-4453-9A3A-B312F43564DA}" sibTransId="{9DC5A485-56C9-47B9-83F8-F6EFC088F965}"/>
    <dgm:cxn modelId="{A3F8EC96-AFFB-48E4-BFED-2D7BF61441A0}" type="presParOf" srcId="{B7D49BE2-3EF7-4920-A201-CA99A269154F}" destId="{121E5C96-65C3-4B7F-BA30-5AE01F5193AA}" srcOrd="0" destOrd="0" presId="urn:microsoft.com/office/officeart/2005/8/layout/hList6"/>
    <dgm:cxn modelId="{FCEED257-E763-4758-83D3-4DCE2E444537}" type="presParOf" srcId="{B7D49BE2-3EF7-4920-A201-CA99A269154F}" destId="{FD368B80-ABC3-421D-B950-38DABB9A81E4}" srcOrd="1" destOrd="0" presId="urn:microsoft.com/office/officeart/2005/8/layout/hList6"/>
    <dgm:cxn modelId="{05D16279-22C0-45F7-8D08-0DF67C5929E9}" type="presParOf" srcId="{B7D49BE2-3EF7-4920-A201-CA99A269154F}" destId="{1CBA425D-7EEA-4E6C-822C-DE2083063F04}" srcOrd="2" destOrd="0" presId="urn:microsoft.com/office/officeart/2005/8/layout/hList6"/>
    <dgm:cxn modelId="{6A60C381-9F90-4219-8C39-7BEC803F4949}" type="presParOf" srcId="{B7D49BE2-3EF7-4920-A201-CA99A269154F}" destId="{5CB705B8-B163-4FE4-9A36-C070D0FF09AB}" srcOrd="3" destOrd="0" presId="urn:microsoft.com/office/officeart/2005/8/layout/hList6"/>
    <dgm:cxn modelId="{B6B86F86-DE43-4413-A08F-5355E7C69ED7}" type="presParOf" srcId="{B7D49BE2-3EF7-4920-A201-CA99A269154F}" destId="{05FAE809-B3A2-45D9-BBB2-34C7B241BAB8}" srcOrd="4" destOrd="0" presId="urn:microsoft.com/office/officeart/2005/8/layout/hList6"/>
    <dgm:cxn modelId="{8C164CB7-BF0C-448D-BCCC-9C4AEAECFB15}" type="presParOf" srcId="{B7D49BE2-3EF7-4920-A201-CA99A269154F}" destId="{58629E42-E6F8-4A9B-9843-9662BD729FE1}" srcOrd="5" destOrd="0" presId="urn:microsoft.com/office/officeart/2005/8/layout/hList6"/>
    <dgm:cxn modelId="{168FFEEE-0335-4EEA-B6C7-54D2F39E4E57}" type="presParOf" srcId="{B7D49BE2-3EF7-4920-A201-CA99A269154F}" destId="{962B3734-CCB9-4C5F-995F-27540D7C8BD4}" srcOrd="6" destOrd="0" presId="urn:microsoft.com/office/officeart/2005/8/layout/hList6"/>
    <dgm:cxn modelId="{9108C6E5-1977-49B4-B87D-DF4FF0ACAAE5}" type="presParOf" srcId="{B7D49BE2-3EF7-4920-A201-CA99A269154F}" destId="{3513CC9F-8AF7-438F-A10F-FC94B950F3F3}" srcOrd="7" destOrd="0" presId="urn:microsoft.com/office/officeart/2005/8/layout/hList6"/>
    <dgm:cxn modelId="{AD5E39ED-8D15-4D4C-9499-EF07673DE74C}" type="presParOf" srcId="{B7D49BE2-3EF7-4920-A201-CA99A269154F}" destId="{5752783B-36E5-4FB5-9CBD-AE739569FD44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3F637E-FCA3-4E72-BCCC-A4047D3E55B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D9CBAF9-BDDE-442F-9FD5-D0EE08170BB3}">
      <dgm:prSet phldrT="[Metin]" custT="1"/>
      <dgm:spPr/>
      <dgm:t>
        <a:bodyPr/>
        <a:lstStyle/>
        <a:p>
          <a:pPr algn="just"/>
          <a:r>
            <a:rPr lang="tr-TR" sz="2800" dirty="0" smtClean="0"/>
            <a:t>Yönetim Açısından</a:t>
          </a:r>
          <a:endParaRPr lang="tr-TR" sz="2800" dirty="0"/>
        </a:p>
      </dgm:t>
    </dgm:pt>
    <dgm:pt modelId="{F2EF8977-5CDF-48BA-8619-8B4B3EA719EE}" type="parTrans" cxnId="{95792FC2-DF46-48E8-9258-C6145A1EFBDF}">
      <dgm:prSet/>
      <dgm:spPr/>
      <dgm:t>
        <a:bodyPr/>
        <a:lstStyle/>
        <a:p>
          <a:endParaRPr lang="tr-TR"/>
        </a:p>
      </dgm:t>
    </dgm:pt>
    <dgm:pt modelId="{DE4963C3-0D02-4D9E-B1A4-A94596121500}" type="sibTrans" cxnId="{95792FC2-DF46-48E8-9258-C6145A1EFBDF}">
      <dgm:prSet/>
      <dgm:spPr/>
      <dgm:t>
        <a:bodyPr/>
        <a:lstStyle/>
        <a:p>
          <a:endParaRPr lang="tr-TR"/>
        </a:p>
      </dgm:t>
    </dgm:pt>
    <dgm:pt modelId="{A955A114-6115-446B-83BB-E1D65BD82DE8}">
      <dgm:prSet phldrT="[Metin]" custT="1"/>
      <dgm:spPr/>
      <dgm:t>
        <a:bodyPr/>
        <a:lstStyle/>
        <a:p>
          <a:pPr algn="just"/>
          <a:r>
            <a:rPr lang="tr-TR" sz="2800" dirty="0" smtClean="0"/>
            <a:t>Müşteri açısından</a:t>
          </a:r>
          <a:endParaRPr lang="tr-TR" sz="2800" dirty="0"/>
        </a:p>
      </dgm:t>
    </dgm:pt>
    <dgm:pt modelId="{58A73FB9-6EE7-4A3F-A63F-55043E2DA05A}" type="parTrans" cxnId="{225592C6-4F4F-4E5E-B549-2D9E5F722B86}">
      <dgm:prSet/>
      <dgm:spPr/>
      <dgm:t>
        <a:bodyPr/>
        <a:lstStyle/>
        <a:p>
          <a:endParaRPr lang="tr-TR"/>
        </a:p>
      </dgm:t>
    </dgm:pt>
    <dgm:pt modelId="{AE9C2D7B-559E-4FD4-91E8-3ECA8DFA5035}" type="sibTrans" cxnId="{225592C6-4F4F-4E5E-B549-2D9E5F722B86}">
      <dgm:prSet/>
      <dgm:spPr/>
      <dgm:t>
        <a:bodyPr/>
        <a:lstStyle/>
        <a:p>
          <a:endParaRPr lang="tr-TR"/>
        </a:p>
      </dgm:t>
    </dgm:pt>
    <dgm:pt modelId="{2358A98C-516A-4D7B-9EB5-5D9098311FE3}" type="pres">
      <dgm:prSet presAssocID="{DE3F637E-FCA3-4E72-BCCC-A4047D3E55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E342693-7BC1-418B-8529-692A7AEA297F}" type="pres">
      <dgm:prSet presAssocID="{9D9CBAF9-BDDE-442F-9FD5-D0EE08170BB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4A11132-C881-43B3-B2D8-0567BD1DB722}" type="pres">
      <dgm:prSet presAssocID="{DE4963C3-0D02-4D9E-B1A4-A94596121500}" presName="spacer" presStyleCnt="0"/>
      <dgm:spPr/>
    </dgm:pt>
    <dgm:pt modelId="{4462C643-D7B0-4717-B05F-81059F6EA5E6}" type="pres">
      <dgm:prSet presAssocID="{A955A114-6115-446B-83BB-E1D65BD82DE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1E951FC-C574-4D57-BF5C-9868437DC848}" type="presOf" srcId="{9D9CBAF9-BDDE-442F-9FD5-D0EE08170BB3}" destId="{3E342693-7BC1-418B-8529-692A7AEA297F}" srcOrd="0" destOrd="0" presId="urn:microsoft.com/office/officeart/2005/8/layout/vList2"/>
    <dgm:cxn modelId="{68165541-A745-4555-8598-CE0BBB1B15FD}" type="presOf" srcId="{A955A114-6115-446B-83BB-E1D65BD82DE8}" destId="{4462C643-D7B0-4717-B05F-81059F6EA5E6}" srcOrd="0" destOrd="0" presId="urn:microsoft.com/office/officeart/2005/8/layout/vList2"/>
    <dgm:cxn modelId="{95792FC2-DF46-48E8-9258-C6145A1EFBDF}" srcId="{DE3F637E-FCA3-4E72-BCCC-A4047D3E55B6}" destId="{9D9CBAF9-BDDE-442F-9FD5-D0EE08170BB3}" srcOrd="0" destOrd="0" parTransId="{F2EF8977-5CDF-48BA-8619-8B4B3EA719EE}" sibTransId="{DE4963C3-0D02-4D9E-B1A4-A94596121500}"/>
    <dgm:cxn modelId="{B70B87DA-BEB0-4475-8300-FD27FDA38270}" type="presOf" srcId="{DE3F637E-FCA3-4E72-BCCC-A4047D3E55B6}" destId="{2358A98C-516A-4D7B-9EB5-5D9098311FE3}" srcOrd="0" destOrd="0" presId="urn:microsoft.com/office/officeart/2005/8/layout/vList2"/>
    <dgm:cxn modelId="{225592C6-4F4F-4E5E-B549-2D9E5F722B86}" srcId="{DE3F637E-FCA3-4E72-BCCC-A4047D3E55B6}" destId="{A955A114-6115-446B-83BB-E1D65BD82DE8}" srcOrd="1" destOrd="0" parTransId="{58A73FB9-6EE7-4A3F-A63F-55043E2DA05A}" sibTransId="{AE9C2D7B-559E-4FD4-91E8-3ECA8DFA5035}"/>
    <dgm:cxn modelId="{EE849D98-B757-492E-A040-4788491459DF}" type="presParOf" srcId="{2358A98C-516A-4D7B-9EB5-5D9098311FE3}" destId="{3E342693-7BC1-418B-8529-692A7AEA297F}" srcOrd="0" destOrd="0" presId="urn:microsoft.com/office/officeart/2005/8/layout/vList2"/>
    <dgm:cxn modelId="{268E9A37-69B2-42B5-9119-5A70F097A02F}" type="presParOf" srcId="{2358A98C-516A-4D7B-9EB5-5D9098311FE3}" destId="{D4A11132-C881-43B3-B2D8-0567BD1DB722}" srcOrd="1" destOrd="0" presId="urn:microsoft.com/office/officeart/2005/8/layout/vList2"/>
    <dgm:cxn modelId="{75588F83-5A9F-4AEB-9A9B-9AE8921708CB}" type="presParOf" srcId="{2358A98C-516A-4D7B-9EB5-5D9098311FE3}" destId="{4462C643-D7B0-4717-B05F-81059F6EA5E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718AC0-56D1-40E5-8997-BB9407725344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AA8550C-B469-41B3-BCD8-19DC4CB94F34}">
      <dgm:prSet phldrT="[Metin]" custT="1"/>
      <dgm:spPr/>
      <dgm:t>
        <a:bodyPr/>
        <a:lstStyle/>
        <a:p>
          <a:r>
            <a:rPr lang="tr-TR" sz="2000" dirty="0" smtClean="0"/>
            <a:t>Yemekler arasında seçim yapılmasına göre</a:t>
          </a:r>
          <a:endParaRPr lang="tr-TR" sz="2000" dirty="0"/>
        </a:p>
      </dgm:t>
    </dgm:pt>
    <dgm:pt modelId="{26F50514-130C-44A1-BBF8-F254B3D15CB8}" type="parTrans" cxnId="{15D84D6E-7105-4ED9-8D06-071285748675}">
      <dgm:prSet/>
      <dgm:spPr/>
      <dgm:t>
        <a:bodyPr/>
        <a:lstStyle/>
        <a:p>
          <a:endParaRPr lang="tr-TR"/>
        </a:p>
      </dgm:t>
    </dgm:pt>
    <dgm:pt modelId="{7A0F53B0-4BE6-41A4-8BF4-3397612DCCF8}" type="sibTrans" cxnId="{15D84D6E-7105-4ED9-8D06-071285748675}">
      <dgm:prSet/>
      <dgm:spPr/>
      <dgm:t>
        <a:bodyPr/>
        <a:lstStyle/>
        <a:p>
          <a:endParaRPr lang="tr-TR"/>
        </a:p>
      </dgm:t>
    </dgm:pt>
    <dgm:pt modelId="{1F1C480A-A814-4D2F-ABDC-893CB0736228}">
      <dgm:prSet phldrT="[Metin]" custT="1"/>
      <dgm:spPr/>
      <dgm:t>
        <a:bodyPr/>
        <a:lstStyle/>
        <a:p>
          <a:r>
            <a:rPr lang="tr-TR" sz="2000" dirty="0" smtClean="0"/>
            <a:t>Kullanım Sürelerine Göre</a:t>
          </a:r>
          <a:endParaRPr lang="tr-TR" sz="2000" dirty="0"/>
        </a:p>
      </dgm:t>
    </dgm:pt>
    <dgm:pt modelId="{1710002B-EA39-4150-9C99-4805B19F6166}" type="parTrans" cxnId="{4CF2F4BF-69EB-4ECB-BDC1-E3C86FDC1305}">
      <dgm:prSet/>
      <dgm:spPr/>
      <dgm:t>
        <a:bodyPr/>
        <a:lstStyle/>
        <a:p>
          <a:endParaRPr lang="tr-TR"/>
        </a:p>
      </dgm:t>
    </dgm:pt>
    <dgm:pt modelId="{367CAD33-2CD1-405D-8DDC-264F241E3FCF}" type="sibTrans" cxnId="{4CF2F4BF-69EB-4ECB-BDC1-E3C86FDC1305}">
      <dgm:prSet/>
      <dgm:spPr/>
      <dgm:t>
        <a:bodyPr/>
        <a:lstStyle/>
        <a:p>
          <a:endParaRPr lang="tr-TR"/>
        </a:p>
      </dgm:t>
    </dgm:pt>
    <dgm:pt modelId="{F93A0532-BFF6-4EAF-BAA4-0EAD470BF891}" type="pres">
      <dgm:prSet presAssocID="{DB718AC0-56D1-40E5-8997-BB94077253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8548D89-3EB8-45E6-A463-92903AEC5E29}" type="pres">
      <dgm:prSet presAssocID="{BAA8550C-B469-41B3-BCD8-19DC4CB94F34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0CFEDA-2BFD-47A1-9DC8-0B8296AF6B07}" type="pres">
      <dgm:prSet presAssocID="{1F1C480A-A814-4D2F-ABDC-893CB073622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5D84D6E-7105-4ED9-8D06-071285748675}" srcId="{DB718AC0-56D1-40E5-8997-BB9407725344}" destId="{BAA8550C-B469-41B3-BCD8-19DC4CB94F34}" srcOrd="0" destOrd="0" parTransId="{26F50514-130C-44A1-BBF8-F254B3D15CB8}" sibTransId="{7A0F53B0-4BE6-41A4-8BF4-3397612DCCF8}"/>
    <dgm:cxn modelId="{B86B1E81-AB58-48A9-A34E-10D9F32D12F5}" type="presOf" srcId="{BAA8550C-B469-41B3-BCD8-19DC4CB94F34}" destId="{B8548D89-3EB8-45E6-A463-92903AEC5E29}" srcOrd="0" destOrd="0" presId="urn:microsoft.com/office/officeart/2005/8/layout/arrow5"/>
    <dgm:cxn modelId="{53558C42-8C9D-40CA-ACFC-7C1CEE3ED0CB}" type="presOf" srcId="{DB718AC0-56D1-40E5-8997-BB9407725344}" destId="{F93A0532-BFF6-4EAF-BAA4-0EAD470BF891}" srcOrd="0" destOrd="0" presId="urn:microsoft.com/office/officeart/2005/8/layout/arrow5"/>
    <dgm:cxn modelId="{4CF2F4BF-69EB-4ECB-BDC1-E3C86FDC1305}" srcId="{DB718AC0-56D1-40E5-8997-BB9407725344}" destId="{1F1C480A-A814-4D2F-ABDC-893CB0736228}" srcOrd="1" destOrd="0" parTransId="{1710002B-EA39-4150-9C99-4805B19F6166}" sibTransId="{367CAD33-2CD1-405D-8DDC-264F241E3FCF}"/>
    <dgm:cxn modelId="{28020F22-BD33-4BF7-9E44-2B33CB54D86B}" type="presOf" srcId="{1F1C480A-A814-4D2F-ABDC-893CB0736228}" destId="{1A0CFEDA-2BFD-47A1-9DC8-0B8296AF6B07}" srcOrd="0" destOrd="0" presId="urn:microsoft.com/office/officeart/2005/8/layout/arrow5"/>
    <dgm:cxn modelId="{2AD29309-D17C-43FB-BC7C-C01E28F06DFB}" type="presParOf" srcId="{F93A0532-BFF6-4EAF-BAA4-0EAD470BF891}" destId="{B8548D89-3EB8-45E6-A463-92903AEC5E29}" srcOrd="0" destOrd="0" presId="urn:microsoft.com/office/officeart/2005/8/layout/arrow5"/>
    <dgm:cxn modelId="{A314437E-41B8-4675-BB04-3FF6E920A202}" type="presParOf" srcId="{F93A0532-BFF6-4EAF-BAA4-0EAD470BF891}" destId="{1A0CFEDA-2BFD-47A1-9DC8-0B8296AF6B0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1E5C96-65C3-4B7F-BA30-5AE01F5193AA}">
      <dsp:nvSpPr>
        <dsp:cNvPr id="0" name=""/>
        <dsp:cNvSpPr/>
      </dsp:nvSpPr>
      <dsp:spPr>
        <a:xfrm rot="16200000">
          <a:off x="-1160268" y="1161576"/>
          <a:ext cx="3724275" cy="140112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Tüketicileri yeterli ve dengeli beslenmek</a:t>
          </a:r>
          <a:endParaRPr lang="tr-TR" sz="1800" b="0" kern="1200" dirty="0"/>
        </a:p>
      </dsp:txBody>
      <dsp:txXfrm rot="5400000">
        <a:off x="1308" y="744855"/>
        <a:ext cx="1401122" cy="2234565"/>
      </dsp:txXfrm>
    </dsp:sp>
    <dsp:sp modelId="{1CBA425D-7EEA-4E6C-822C-DE2083063F04}">
      <dsp:nvSpPr>
        <dsp:cNvPr id="0" name=""/>
        <dsp:cNvSpPr/>
      </dsp:nvSpPr>
      <dsp:spPr>
        <a:xfrm rot="16200000">
          <a:off x="345937" y="1161576"/>
          <a:ext cx="3724275" cy="140112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Maliyetleri dengede tutmak</a:t>
          </a:r>
          <a:endParaRPr lang="tr-TR" sz="1800" b="0" kern="1200" dirty="0"/>
        </a:p>
      </dsp:txBody>
      <dsp:txXfrm rot="5400000">
        <a:off x="1507513" y="744855"/>
        <a:ext cx="1401122" cy="2234565"/>
      </dsp:txXfrm>
    </dsp:sp>
    <dsp:sp modelId="{05FAE809-B3A2-45D9-BBB2-34C7B241BAB8}">
      <dsp:nvSpPr>
        <dsp:cNvPr id="0" name=""/>
        <dsp:cNvSpPr/>
      </dsp:nvSpPr>
      <dsp:spPr>
        <a:xfrm rot="16200000">
          <a:off x="1984374" y="1029345"/>
          <a:ext cx="3724275" cy="1665584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Monotonluğu önlemek</a:t>
          </a:r>
          <a:endParaRPr lang="tr-TR" sz="1800" b="0" kern="1200" dirty="0"/>
        </a:p>
      </dsp:txBody>
      <dsp:txXfrm rot="5400000">
        <a:off x="3013719" y="744855"/>
        <a:ext cx="1665584" cy="2234565"/>
      </dsp:txXfrm>
    </dsp:sp>
    <dsp:sp modelId="{962B3734-CCB9-4C5F-995F-27540D7C8BD4}">
      <dsp:nvSpPr>
        <dsp:cNvPr id="0" name=""/>
        <dsp:cNvSpPr/>
      </dsp:nvSpPr>
      <dsp:spPr>
        <a:xfrm rot="16200000">
          <a:off x="3622812" y="1161576"/>
          <a:ext cx="3724275" cy="140112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Tüketiciyi memnun etmek</a:t>
          </a:r>
          <a:endParaRPr lang="tr-TR" sz="1800" b="0" kern="1200" dirty="0"/>
        </a:p>
      </dsp:txBody>
      <dsp:txXfrm rot="5400000">
        <a:off x="4784388" y="744855"/>
        <a:ext cx="1401122" cy="2234565"/>
      </dsp:txXfrm>
    </dsp:sp>
    <dsp:sp modelId="{5752783B-36E5-4FB5-9CBD-AE739569FD44}">
      <dsp:nvSpPr>
        <dsp:cNvPr id="0" name=""/>
        <dsp:cNvSpPr/>
      </dsp:nvSpPr>
      <dsp:spPr>
        <a:xfrm rot="16200000">
          <a:off x="5129018" y="1161576"/>
          <a:ext cx="3724275" cy="140112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/>
            <a:t>Kayıpları atıkları önle</a:t>
          </a:r>
          <a:r>
            <a:rPr lang="tr-TR" sz="1600" kern="1200" dirty="0" smtClean="0"/>
            <a:t>mek</a:t>
          </a:r>
          <a:endParaRPr lang="tr-TR" sz="1600" kern="1200" dirty="0"/>
        </a:p>
      </dsp:txBody>
      <dsp:txXfrm rot="5400000">
        <a:off x="6290594" y="744855"/>
        <a:ext cx="1401122" cy="2234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42693-7BC1-418B-8529-692A7AEA297F}">
      <dsp:nvSpPr>
        <dsp:cNvPr id="0" name=""/>
        <dsp:cNvSpPr/>
      </dsp:nvSpPr>
      <dsp:spPr>
        <a:xfrm>
          <a:off x="0" y="551737"/>
          <a:ext cx="7693025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Yönetim Açısından</a:t>
          </a:r>
          <a:endParaRPr lang="tr-TR" sz="2800" kern="1200" dirty="0"/>
        </a:p>
      </dsp:txBody>
      <dsp:txXfrm>
        <a:off x="59399" y="611136"/>
        <a:ext cx="7574227" cy="1098002"/>
      </dsp:txXfrm>
    </dsp:sp>
    <dsp:sp modelId="{4462C643-D7B0-4717-B05F-81059F6EA5E6}">
      <dsp:nvSpPr>
        <dsp:cNvPr id="0" name=""/>
        <dsp:cNvSpPr/>
      </dsp:nvSpPr>
      <dsp:spPr>
        <a:xfrm>
          <a:off x="0" y="1955737"/>
          <a:ext cx="7693025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Müşteri açısından</a:t>
          </a:r>
          <a:endParaRPr lang="tr-TR" sz="2800" kern="1200" dirty="0"/>
        </a:p>
      </dsp:txBody>
      <dsp:txXfrm>
        <a:off x="59399" y="2015136"/>
        <a:ext cx="7574227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48D89-3EB8-45E6-A463-92903AEC5E29}">
      <dsp:nvSpPr>
        <dsp:cNvPr id="0" name=""/>
        <dsp:cNvSpPr/>
      </dsp:nvSpPr>
      <dsp:spPr>
        <a:xfrm rot="16200000">
          <a:off x="2203" y="886"/>
          <a:ext cx="2649203" cy="2649203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Yemekler arasında seçim yapılmasına göre</a:t>
          </a:r>
          <a:endParaRPr lang="tr-TR" sz="2000" kern="1200" dirty="0"/>
        </a:p>
      </dsp:txBody>
      <dsp:txXfrm rot="5400000">
        <a:off x="2204" y="663186"/>
        <a:ext cx="2185592" cy="1324601"/>
      </dsp:txXfrm>
    </dsp:sp>
    <dsp:sp modelId="{1A0CFEDA-2BFD-47A1-9DC8-0B8296AF6B07}">
      <dsp:nvSpPr>
        <dsp:cNvPr id="0" name=""/>
        <dsp:cNvSpPr/>
      </dsp:nvSpPr>
      <dsp:spPr>
        <a:xfrm rot="5400000">
          <a:off x="4260145" y="886"/>
          <a:ext cx="2649203" cy="2649203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Kullanım Sürelerine Göre</a:t>
          </a:r>
          <a:endParaRPr lang="tr-TR" sz="2000" kern="1200" dirty="0"/>
        </a:p>
      </dsp:txBody>
      <dsp:txXfrm rot="-5400000">
        <a:off x="4723757" y="663187"/>
        <a:ext cx="2185592" cy="1324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4CCD2-3788-40C6-95B0-DBF4E9FB6DA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6871-B531-4E5F-8BF7-3FF78D1DAD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488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18097-6C00-4AA6-91E4-202ABAD6A4F9}" type="datetimeFigureOut">
              <a:rPr lang="tr-TR" smtClean="0"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B7BD6-4BB8-403E-8CF7-36D810CE52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625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B7BD6-4BB8-403E-8CF7-36D810CE52AA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678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tr-T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tr-T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1249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2494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96F897F4-48D5-4955-AA5C-7F1E8F44166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E9590-291A-46CD-91C9-589E0F7B74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B5707-1F37-4CFF-B8B1-262025CEA4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75799-4F1B-4E52-B24E-741CF6CA2D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20F93-0F58-413D-83A9-641E2E8483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37838-FD43-48E0-A6E4-13C4022CC6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3C3C9-AA06-43B2-AE42-810853589E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21E95-984F-4EC4-942B-60B6F06BCF1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15775-DFC9-4711-BFAC-ABB5D5657AD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7594A-D0A7-443B-9865-F325BBB47F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35C42-D3DC-46B7-BB65-AF2B562A67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2390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90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2391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91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3DDCE20-C847-4609-A535-39800A1000C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71600" y="928670"/>
            <a:ext cx="7772400" cy="365245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400" i="1" dirty="0" smtClean="0">
                <a:latin typeface="Times New Roman" pitchFamily="18" charset="0"/>
                <a:cs typeface="Times New Roman" pitchFamily="18" charset="0"/>
              </a:rPr>
              <a:t> MENÜ PLANLAMA </a:t>
            </a:r>
            <a:br>
              <a:rPr lang="tr-TR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400" i="1" dirty="0" smtClean="0">
                <a:latin typeface="Times New Roman" pitchFamily="18" charset="0"/>
                <a:cs typeface="Times New Roman" pitchFamily="18" charset="0"/>
              </a:rPr>
              <a:t>ve </a:t>
            </a:r>
            <a:br>
              <a:rPr lang="tr-TR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4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4400" i="1" dirty="0" smtClean="0">
                <a:latin typeface="Times New Roman" pitchFamily="18" charset="0"/>
                <a:cs typeface="Times New Roman" pitchFamily="18" charset="0"/>
              </a:rPr>
              <a:t>MENÜ PLANLAMA İLKELERİ</a:t>
            </a:r>
            <a:endParaRPr lang="tr-TR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SET-</a:t>
            </a:r>
            <a:r>
              <a:rPr lang="tr-TR" dirty="0" err="1" smtClean="0"/>
              <a:t>SEÇiMSİZ</a:t>
            </a:r>
            <a:r>
              <a:rPr lang="tr-TR" dirty="0" smtClean="0"/>
              <a:t> MENÜLER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9" y="2362200"/>
            <a:ext cx="6264696" cy="3724275"/>
          </a:xfrm>
        </p:spPr>
        <p:txBody>
          <a:bodyPr/>
          <a:lstStyle/>
          <a:p>
            <a:pPr algn="just"/>
            <a:r>
              <a:rPr lang="tr-TR" dirty="0" smtClean="0"/>
              <a:t>Seçimsiz menüler set şeklindedir ve yemek seçme şansı tanımaz.</a:t>
            </a:r>
          </a:p>
          <a:p>
            <a:pPr algn="just"/>
            <a:r>
              <a:rPr lang="tr-TR" dirty="0" smtClean="0"/>
              <a:t>Bu tip menülerde yer alan yemek sayısı genellikle 3 kapla sınırlandırılır.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GÜNÜN MENÜSÜ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35696" y="2852936"/>
            <a:ext cx="5328592" cy="2592288"/>
          </a:xfrm>
        </p:spPr>
        <p:txBody>
          <a:bodyPr/>
          <a:lstStyle/>
          <a:p>
            <a:pPr algn="just"/>
            <a:r>
              <a:rPr lang="tr-TR" sz="3200" dirty="0" smtClean="0"/>
              <a:t>Günün menüsü bir güne ait ve sadece planlandığı gün için servis edilen yemekleri içerir</a:t>
            </a:r>
            <a:r>
              <a:rPr lang="tr-TR" sz="2400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DÖNÜŞÜMLÜ MENÜLER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55776" y="2362200"/>
            <a:ext cx="5256584" cy="3724275"/>
          </a:xfrm>
        </p:spPr>
        <p:txBody>
          <a:bodyPr/>
          <a:lstStyle/>
          <a:p>
            <a:pPr algn="just"/>
            <a:r>
              <a:rPr lang="tr-TR" dirty="0" smtClean="0"/>
              <a:t>Bu menüler belli bir sure için (3 günlük, haftalık, 15 günlük, 1 aylık, mevsimlik v.b.) hazırlanır.</a:t>
            </a:r>
          </a:p>
          <a:p>
            <a:pPr algn="just"/>
            <a:r>
              <a:rPr lang="tr-TR" dirty="0" smtClean="0"/>
              <a:t>Bunların çeşitli avantajları ve dezavantajları vardır.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FiX</a:t>
            </a:r>
            <a:r>
              <a:rPr lang="tr-TR" dirty="0" smtClean="0"/>
              <a:t> MENÜLER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9791" y="2362200"/>
            <a:ext cx="4392489" cy="3724275"/>
          </a:xfrm>
        </p:spPr>
        <p:txBody>
          <a:bodyPr/>
          <a:lstStyle/>
          <a:p>
            <a:pPr algn="just"/>
            <a:r>
              <a:rPr lang="tr-TR" sz="2500" dirty="0" smtClean="0"/>
              <a:t> </a:t>
            </a:r>
            <a:r>
              <a:rPr lang="tr-TR" sz="2500" dirty="0" err="1" smtClean="0"/>
              <a:t>Fix</a:t>
            </a:r>
            <a:r>
              <a:rPr lang="tr-TR" sz="2500" dirty="0" smtClean="0"/>
              <a:t> menüler tek tiptir ve her gün aynı menü kullanılır</a:t>
            </a:r>
          </a:p>
          <a:p>
            <a:pPr algn="just"/>
            <a:r>
              <a:rPr lang="tr-TR" sz="2500" dirty="0" smtClean="0"/>
              <a:t>Sınırlandırılmış veya seçimli olarak planlanabilir.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Öğünlere ve Çeşitli Aktivitelere Ait Menüler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 smtClean="0"/>
              <a:t>Kahvaltı Menüsü</a:t>
            </a:r>
          </a:p>
          <a:p>
            <a:pPr algn="just"/>
            <a:r>
              <a:rPr lang="tr-TR" b="1" i="1" dirty="0"/>
              <a:t>Öğle ve Akşam </a:t>
            </a:r>
            <a:r>
              <a:rPr lang="tr-TR" b="1" i="1" dirty="0" smtClean="0"/>
              <a:t>Menüleri</a:t>
            </a:r>
          </a:p>
          <a:p>
            <a:pPr algn="just"/>
            <a:r>
              <a:rPr lang="tr-TR" b="1" i="1" dirty="0"/>
              <a:t>Brunch </a:t>
            </a:r>
            <a:r>
              <a:rPr lang="tr-TR" b="1" i="1" dirty="0" smtClean="0"/>
              <a:t>Menüsü</a:t>
            </a:r>
          </a:p>
          <a:p>
            <a:r>
              <a:rPr lang="tr-TR" b="1" i="1" dirty="0" err="1" smtClean="0"/>
              <a:t>Fast</a:t>
            </a:r>
            <a:r>
              <a:rPr lang="tr-TR" b="1" i="1" dirty="0" smtClean="0"/>
              <a:t> </a:t>
            </a:r>
            <a:r>
              <a:rPr lang="tr-TR" b="1" i="1" dirty="0" err="1" smtClean="0"/>
              <a:t>food</a:t>
            </a:r>
            <a:r>
              <a:rPr lang="tr-TR" b="1" i="1" dirty="0" smtClean="0"/>
              <a:t> Menüleri</a:t>
            </a:r>
          </a:p>
          <a:p>
            <a:r>
              <a:rPr lang="tr-TR" b="1" i="1" dirty="0"/>
              <a:t>Banket </a:t>
            </a:r>
            <a:r>
              <a:rPr lang="tr-TR" b="1" i="1" dirty="0" smtClean="0"/>
              <a:t>Menüleri</a:t>
            </a:r>
          </a:p>
          <a:p>
            <a:r>
              <a:rPr lang="tr-TR" b="1" i="1" dirty="0"/>
              <a:t>Kokteyl </a:t>
            </a:r>
            <a:r>
              <a:rPr lang="tr-TR" b="1" i="1" dirty="0" smtClean="0"/>
              <a:t>Menüleri</a:t>
            </a:r>
          </a:p>
          <a:p>
            <a:r>
              <a:rPr lang="tr-TR" b="1" i="1" dirty="0"/>
              <a:t>Açık Büfe Menüleri</a:t>
            </a:r>
            <a:br>
              <a:rPr lang="tr-TR" b="1" i="1" dirty="0"/>
            </a:br>
            <a:endParaRPr lang="tr-TR" b="1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2362200"/>
            <a:ext cx="7415609" cy="3724275"/>
          </a:xfrm>
        </p:spPr>
        <p:txBody>
          <a:bodyPr/>
          <a:lstStyle/>
          <a:p>
            <a:pPr indent="19050" algn="just" eaLnBrk="1" hangingPunct="1">
              <a:buFont typeface="Wingdings" pitchFamily="2" charset="2"/>
              <a:buNone/>
            </a:pPr>
            <a:r>
              <a:rPr lang="tr-TR" dirty="0" smtClean="0"/>
              <a:t>Menü toplu beslenme sistemlerinde sunulan yemeklerin listesidir. </a:t>
            </a:r>
          </a:p>
          <a:p>
            <a:pPr indent="19050" algn="just" eaLnBrk="1" hangingPunct="1">
              <a:buFont typeface="Wingdings" pitchFamily="2" charset="2"/>
              <a:buNone/>
            </a:pPr>
            <a:endParaRPr lang="tr-TR" dirty="0" smtClean="0"/>
          </a:p>
          <a:p>
            <a:pPr indent="19050" algn="just" eaLnBrk="1" hangingPunct="1">
              <a:buFont typeface="Wingdings" pitchFamily="2" charset="2"/>
              <a:buNone/>
            </a:pPr>
            <a:r>
              <a:rPr lang="tr-TR" dirty="0" smtClean="0"/>
              <a:t>Bir yiyecek ünitesinde verilen yiyecek ve içeceklerin adlarını, açıklamalarını, fiyatlarını veren ve konuğa karar vermede rehberlik yapan listedir.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dirty="0" smtClean="0"/>
          </a:p>
          <a:p>
            <a:pPr indent="19050" algn="just" eaLnBrk="1" hangingPunct="1"/>
            <a:r>
              <a:rPr lang="tr-TR" dirty="0" smtClean="0"/>
              <a:t>Müşterileri</a:t>
            </a:r>
          </a:p>
          <a:p>
            <a:pPr indent="19050" algn="just" eaLnBrk="1" hangingPunct="1"/>
            <a:r>
              <a:rPr lang="tr-TR" dirty="0" smtClean="0"/>
              <a:t>Çalışanları</a:t>
            </a:r>
          </a:p>
          <a:p>
            <a:pPr indent="19050" algn="just" eaLnBrk="1" hangingPunct="1"/>
            <a:r>
              <a:rPr lang="tr-TR" dirty="0" smtClean="0"/>
              <a:t>Yöneticileri  yakından ilgilendirir.</a:t>
            </a:r>
          </a:p>
        </p:txBody>
      </p:sp>
      <p:sp>
        <p:nvSpPr>
          <p:cNvPr id="5123" name="AutoShap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dirty="0" smtClean="0"/>
              <a:t>Menü Planlama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Menü Planlamada Gerçekleştirilmeye Çalışılan Amaçlar ;</a:t>
            </a:r>
            <a:endParaRPr lang="tr-TR" sz="32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5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Menü Planlaması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343530"/>
              </p:ext>
            </p:extLst>
          </p:nvPr>
        </p:nvGraphicFramePr>
        <p:xfrm>
          <a:off x="838200" y="2362200"/>
          <a:ext cx="7693025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MENÜ PLANLAMACISI 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403350" y="3213100"/>
            <a:ext cx="7129463" cy="2376488"/>
          </a:xfrm>
          <a:noFill/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dirty="0" smtClean="0"/>
              <a:t>   </a:t>
            </a:r>
          </a:p>
        </p:txBody>
      </p:sp>
      <p:sp>
        <p:nvSpPr>
          <p:cNvPr id="2" name="Dikdörtgen 1"/>
          <p:cNvSpPr/>
          <p:nvPr/>
        </p:nvSpPr>
        <p:spPr>
          <a:xfrm>
            <a:off x="2617634" y="2924944"/>
            <a:ext cx="47008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600" dirty="0" smtClean="0"/>
              <a:t>YİYECEK BİLGİSİ</a:t>
            </a:r>
          </a:p>
          <a:p>
            <a:pPr algn="just"/>
            <a:r>
              <a:rPr lang="tr-TR" sz="3600" dirty="0"/>
              <a:t>FİNANS </a:t>
            </a:r>
            <a:r>
              <a:rPr lang="tr-TR" sz="3600" dirty="0" smtClean="0"/>
              <a:t>BİLGİSİ</a:t>
            </a:r>
          </a:p>
          <a:p>
            <a:pPr algn="just"/>
            <a:r>
              <a:rPr lang="tr-TR" sz="3600" dirty="0"/>
              <a:t>YÖNETİM BİLGİSİ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Menü Tipleri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691680" y="2276872"/>
          <a:ext cx="6911553" cy="2650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Akış Çizelgesi: Delikli Teyp"/>
          <p:cNvSpPr/>
          <p:nvPr/>
        </p:nvSpPr>
        <p:spPr>
          <a:xfrm>
            <a:off x="899592" y="4365104"/>
            <a:ext cx="1152128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Seçmeli</a:t>
            </a:r>
            <a:endParaRPr lang="tr-TR" dirty="0"/>
          </a:p>
        </p:txBody>
      </p:sp>
      <p:sp>
        <p:nvSpPr>
          <p:cNvPr id="6" name="5 Akış Çizelgesi: Delikli Teyp"/>
          <p:cNvSpPr/>
          <p:nvPr/>
        </p:nvSpPr>
        <p:spPr>
          <a:xfrm>
            <a:off x="971600" y="5733256"/>
            <a:ext cx="122413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Set seçimsiz</a:t>
            </a:r>
            <a:endParaRPr lang="tr-TR" dirty="0"/>
          </a:p>
        </p:txBody>
      </p:sp>
      <p:sp>
        <p:nvSpPr>
          <p:cNvPr id="7" name="6 Akış Çizelgesi: Delikli Teyp"/>
          <p:cNvSpPr/>
          <p:nvPr/>
        </p:nvSpPr>
        <p:spPr>
          <a:xfrm>
            <a:off x="3563888" y="4509120"/>
            <a:ext cx="144016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Kısmi/sınırlı seçmeli</a:t>
            </a:r>
            <a:endParaRPr lang="tr-TR" dirty="0"/>
          </a:p>
        </p:txBody>
      </p:sp>
      <p:sp>
        <p:nvSpPr>
          <p:cNvPr id="8" name="7 Akış Çizelgesi: Delikli Teyp"/>
          <p:cNvSpPr/>
          <p:nvPr/>
        </p:nvSpPr>
        <p:spPr>
          <a:xfrm>
            <a:off x="2771800" y="5661248"/>
            <a:ext cx="1152128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Günün Menüsü</a:t>
            </a:r>
            <a:endParaRPr lang="tr-TR" dirty="0"/>
          </a:p>
        </p:txBody>
      </p:sp>
      <p:sp>
        <p:nvSpPr>
          <p:cNvPr id="9" name="8 Akış Çizelgesi: Delikli Teyp"/>
          <p:cNvSpPr/>
          <p:nvPr/>
        </p:nvSpPr>
        <p:spPr>
          <a:xfrm>
            <a:off x="7452320" y="4653136"/>
            <a:ext cx="144016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Dönüşümlü</a:t>
            </a:r>
            <a:endParaRPr lang="tr-TR" dirty="0"/>
          </a:p>
        </p:txBody>
      </p:sp>
      <p:sp>
        <p:nvSpPr>
          <p:cNvPr id="10" name="9 Akış Çizelgesi: Delikli Teyp"/>
          <p:cNvSpPr/>
          <p:nvPr/>
        </p:nvSpPr>
        <p:spPr>
          <a:xfrm>
            <a:off x="6156176" y="5085184"/>
            <a:ext cx="914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Fix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SEÇMELİ MENÜLER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362200"/>
            <a:ext cx="7343601" cy="3724275"/>
          </a:xfrm>
        </p:spPr>
        <p:txBody>
          <a:bodyPr/>
          <a:lstStyle/>
          <a:p>
            <a:pPr algn="just">
              <a:buNone/>
            </a:pPr>
            <a:r>
              <a:rPr lang="tr-TR" dirty="0" smtClean="0"/>
              <a:t>   Tüketiciye bir öğünde yer alan yemekler arasında seçim şansı tanıyan menülerdir.</a:t>
            </a:r>
          </a:p>
          <a:p>
            <a:pPr algn="just">
              <a:buNone/>
            </a:pPr>
            <a:r>
              <a:rPr lang="tr-TR" dirty="0" smtClean="0"/>
              <a:t>   Seçmeli menülerde yemekler belli başlıklar</a:t>
            </a:r>
          </a:p>
          <a:p>
            <a:pPr algn="just">
              <a:buNone/>
            </a:pPr>
            <a:r>
              <a:rPr lang="tr-TR" dirty="0" smtClean="0"/>
              <a:t>   (kategoriler) altında sınıflandırılabilir.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62000" y="476672"/>
            <a:ext cx="7924800" cy="1512168"/>
          </a:xfrm>
        </p:spPr>
        <p:txBody>
          <a:bodyPr/>
          <a:lstStyle/>
          <a:p>
            <a:pPr algn="ctr"/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 </a:t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it-IT" sz="3200" dirty="0" smtClean="0"/>
              <a:t>KISM</a:t>
            </a:r>
            <a:r>
              <a:rPr lang="tr-TR" sz="3200" dirty="0" smtClean="0"/>
              <a:t>I</a:t>
            </a:r>
            <a:r>
              <a:rPr lang="it-IT" sz="3200" dirty="0" smtClean="0"/>
              <a:t>/SINIRLI SE</a:t>
            </a:r>
            <a:r>
              <a:rPr lang="tr-TR" sz="3200" dirty="0" smtClean="0"/>
              <a:t>Ç</a:t>
            </a:r>
            <a:r>
              <a:rPr lang="it-IT" sz="3200" dirty="0" smtClean="0"/>
              <a:t>iML</a:t>
            </a:r>
            <a:r>
              <a:rPr lang="tr-TR" sz="3200" dirty="0" smtClean="0"/>
              <a:t>İ</a:t>
            </a:r>
            <a:r>
              <a:rPr lang="it-IT" sz="3200" dirty="0" smtClean="0"/>
              <a:t> </a:t>
            </a:r>
            <a:r>
              <a:rPr lang="tr-TR" sz="3200" dirty="0" smtClean="0"/>
              <a:t>MENÜLER (TABLDOT) 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2362201"/>
            <a:ext cx="7693025" cy="2074912"/>
          </a:xfrm>
        </p:spPr>
        <p:txBody>
          <a:bodyPr/>
          <a:lstStyle/>
          <a:p>
            <a:pPr algn="just"/>
            <a:r>
              <a:rPr lang="tr-TR" dirty="0" smtClean="0"/>
              <a:t>Kısmi seçmeli menüler kategorilere ait yemeklerden seçme şansı tanır.</a:t>
            </a:r>
          </a:p>
          <a:p>
            <a:pPr algn="just"/>
            <a:r>
              <a:rPr lang="tr-TR" dirty="0" smtClean="0"/>
              <a:t>Seçimler genellikle ana yemekler sebzeler veya tatlılar arasında yapılabilir.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psüller">
  <a:themeElements>
    <a:clrScheme name="Kapsüller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üller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262</Words>
  <Application>Microsoft Office PowerPoint</Application>
  <PresentationFormat>Ekran Gösterisi (4:3)</PresentationFormat>
  <Paragraphs>59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Kapsüller</vt:lpstr>
      <vt:lpstr> MENÜ PLANLAMA  ve   MENÜ PLANLAMA İLKELERİ</vt:lpstr>
      <vt:lpstr>PowerPoint Sunusu</vt:lpstr>
      <vt:lpstr>Menü Planlama</vt:lpstr>
      <vt:lpstr>Menü Planlamada Gerçekleştirilmeye Çalışılan Amaçlar ;</vt:lpstr>
      <vt:lpstr>Menü Planlaması</vt:lpstr>
      <vt:lpstr>MENÜ PLANLAMACISI </vt:lpstr>
      <vt:lpstr>Temel Menü Tipleri</vt:lpstr>
      <vt:lpstr>SEÇMELİ MENÜLER</vt:lpstr>
      <vt:lpstr>                                                                                                                        KISMI/SINIRLI SEÇiMLİ MENÜLER (TABLDOT)  </vt:lpstr>
      <vt:lpstr>SET-SEÇiMSİZ MENÜLER </vt:lpstr>
      <vt:lpstr>GÜNÜN MENÜSÜ</vt:lpstr>
      <vt:lpstr>DÖNÜŞÜMLÜ MENÜLER</vt:lpstr>
      <vt:lpstr>FiX MENÜLER </vt:lpstr>
      <vt:lpstr>Öğünlere ve Çeşitli Aktivitelere Ait Menüler</vt:lpstr>
    </vt:vector>
  </TitlesOfParts>
  <Company>ev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MÖNÜ PLANLAMA</dc:title>
  <dc:creator>pc</dc:creator>
  <cp:lastModifiedBy>exper</cp:lastModifiedBy>
  <cp:revision>205</cp:revision>
  <dcterms:created xsi:type="dcterms:W3CDTF">2007-07-16T19:30:15Z</dcterms:created>
  <dcterms:modified xsi:type="dcterms:W3CDTF">2017-01-27T12:28:01Z</dcterms:modified>
</cp:coreProperties>
</file>