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8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562959-FDDB-4255-9115-91D2C20F9495}" type="datetimeFigureOut">
              <a:rPr lang="tr-TR" smtClean="0"/>
              <a:pPr/>
              <a:t>15.02.2018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0C40A0-9E56-4843-AEE1-AB355ACC110E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rum.rolug.ro/viewtopic.php?t=6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3447" y="714356"/>
            <a:ext cx="8229600" cy="3125778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ZTM321 </a:t>
            </a:r>
            <a:b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MAKİNE ELEMANLARI </a:t>
            </a:r>
            <a:b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12.hafta</a:t>
            </a:r>
            <a:endParaRPr lang="tr-T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7356" y="4286256"/>
            <a:ext cx="5334000" cy="175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tr-TR" sz="3000" dirty="0" smtClean="0"/>
          </a:p>
          <a:p>
            <a:pPr eaLnBrk="1" hangingPunct="1">
              <a:spcBef>
                <a:spcPct val="0"/>
              </a:spcBef>
            </a:pPr>
            <a:r>
              <a:rPr lang="tr-TR" sz="3000" dirty="0" smtClean="0"/>
              <a:t>Prof. Dr. Ramazan ÖZTÜRK</a:t>
            </a:r>
          </a:p>
          <a:p>
            <a:pPr algn="l"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78AA4-A817-45CB-9250-D1581B4C0EAA}" type="slidenum">
              <a:rPr lang="tr-TR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285984" y="5857892"/>
            <a:ext cx="448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 smtClean="0">
                <a:hlinkClick r:id="rId2"/>
              </a:rPr>
              <a:t>http://forum.</a:t>
            </a:r>
            <a:r>
              <a:rPr lang="tr-TR" u="sng" dirty="0" err="1" smtClean="0">
                <a:hlinkClick r:id="rId2"/>
              </a:rPr>
              <a:t>rolug</a:t>
            </a:r>
            <a:r>
              <a:rPr lang="tr-TR" u="sng" dirty="0" smtClean="0">
                <a:hlinkClick r:id="rId2"/>
              </a:rPr>
              <a:t>.</a:t>
            </a:r>
            <a:r>
              <a:rPr lang="tr-TR" u="sng" dirty="0" err="1" smtClean="0">
                <a:hlinkClick r:id="rId2"/>
              </a:rPr>
              <a:t>ro</a:t>
            </a:r>
            <a:r>
              <a:rPr lang="tr-TR" u="sng" dirty="0" smtClean="0">
                <a:hlinkClick r:id="rId2"/>
              </a:rPr>
              <a:t>/</a:t>
            </a:r>
            <a:r>
              <a:rPr lang="tr-TR" u="sng" dirty="0" err="1" smtClean="0">
                <a:hlinkClick r:id="rId2"/>
              </a:rPr>
              <a:t>viewtopic</a:t>
            </a:r>
            <a:r>
              <a:rPr lang="tr-TR" u="sng" dirty="0" smtClean="0">
                <a:hlinkClick r:id="rId2"/>
              </a:rPr>
              <a:t>.</a:t>
            </a:r>
            <a:r>
              <a:rPr lang="tr-TR" u="sng" dirty="0" err="1" smtClean="0">
                <a:hlinkClick r:id="rId2"/>
              </a:rPr>
              <a:t>php</a:t>
            </a:r>
            <a:r>
              <a:rPr lang="tr-TR" u="sng" dirty="0" smtClean="0">
                <a:hlinkClick r:id="rId2"/>
              </a:rPr>
              <a:t>?t=677</a:t>
            </a:r>
            <a:endParaRPr lang="tr-TR" dirty="0"/>
          </a:p>
        </p:txBody>
      </p:sp>
      <p:pic>
        <p:nvPicPr>
          <p:cNvPr id="7" name="6 İçerik Yer Tutucusu" descr="İlgili resim"/>
          <p:cNvPicPr>
            <a:picLocks noGrp="1"/>
          </p:cNvPicPr>
          <p:nvPr>
            <p:ph idx="1"/>
          </p:nvPr>
        </p:nvPicPr>
        <p:blipFill>
          <a:blip r:embed="rId3"/>
          <a:srcRect b="5114"/>
          <a:stretch>
            <a:fillRect/>
          </a:stretch>
        </p:blipFill>
        <p:spPr bwMode="auto">
          <a:xfrm>
            <a:off x="1714480" y="1285860"/>
            <a:ext cx="5534025" cy="394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Yay kuvvet etkisi altında büyük miktarlarda deformasyon gösteren ve bu deformasyon esnasında enerji biriktiren makine elemanıdır. Yaylar geniş bir kullanım alanına sahiptirler. 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Yaylar, kuvvet uygulamak, hareketi kontrol etmek, sönümleme yapmak, frekans değiştirmek, kuvvet ve </a:t>
            </a:r>
            <a:r>
              <a:rPr lang="tr-TR" dirty="0" err="1" smtClean="0"/>
              <a:t>tork</a:t>
            </a:r>
            <a:r>
              <a:rPr lang="tr-TR" dirty="0" smtClean="0"/>
              <a:t> ölçmek gibi birçok görevi yaparlar. Bu özelliklerinden dolayı üretilen birçok </a:t>
            </a:r>
            <a:r>
              <a:rPr lang="tr-TR" dirty="0" smtClean="0"/>
              <a:t>yerde kullanılırlar. </a:t>
            </a:r>
            <a:r>
              <a:rPr lang="tr-TR" dirty="0" smtClean="0"/>
              <a:t>Metalden plastiklere </a:t>
            </a:r>
            <a:r>
              <a:rPr lang="tr-TR" dirty="0" smtClean="0"/>
              <a:t>farklı birçok malzemeden </a:t>
            </a:r>
            <a:r>
              <a:rPr lang="tr-TR" dirty="0" smtClean="0"/>
              <a:t>yapılabilir.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İyi bir yay büyük oranda deformasyona uğrayabilmeli ve herhangi bir boyutsal değişime uğramadan denge haline dönebilmelidir.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810B9-7D24-41C9-A7B3-4572445CEDA9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9331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https://www.kometyay.com/img/compressio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500330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" name="4 Resim" descr="https://www.kometyay.com/img/extens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928802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s://www.kometyay.com/img/torsio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928802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s://www.kometyay.com/img/segma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1" y="407194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https://www.kometyay.com/img/clips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071942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https://www.kometyay.com/img/form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3" y="4071942"/>
            <a:ext cx="2571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2000232" y="5786454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https://www.kometyay.com/tr/techdocs-springs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Yaylanma </a:t>
            </a:r>
            <a:r>
              <a:rPr lang="tr-TR" dirty="0" smtClean="0"/>
              <a:t>ve Yay Karakteristiği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tr-TR" dirty="0" smtClean="0"/>
              <a:t>Yaylar şekil </a:t>
            </a:r>
            <a:r>
              <a:rPr lang="tr-TR" dirty="0" smtClean="0"/>
              <a:t>değiştirme </a:t>
            </a:r>
            <a:r>
              <a:rPr lang="tr-TR" dirty="0" smtClean="0"/>
              <a:t>özelliğine  </a:t>
            </a:r>
            <a:r>
              <a:rPr lang="tr-TR" dirty="0" smtClean="0"/>
              <a:t>yaylanma denir. Yay karakteristiği temel anlamda yaya etki eden kuvvet ile yayın şekil değişimi arasındaki orandır. </a:t>
            </a:r>
          </a:p>
          <a:p>
            <a:endParaRPr lang="tr-TR" dirty="0"/>
          </a:p>
        </p:txBody>
      </p:sp>
      <p:pic>
        <p:nvPicPr>
          <p:cNvPr id="4" name="3 Resim" descr="http://altanyay.com/upload/yay_karakteristigi.png"/>
          <p:cNvPicPr/>
          <p:nvPr/>
        </p:nvPicPr>
        <p:blipFill>
          <a:blip r:embed="rId2"/>
          <a:srcRect l="3815" r="3517" b="10731"/>
          <a:stretch>
            <a:fillRect/>
          </a:stretch>
        </p:blipFill>
        <p:spPr bwMode="auto">
          <a:xfrm>
            <a:off x="1142976" y="2928934"/>
            <a:ext cx="69294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28860" y="5715016"/>
            <a:ext cx="395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http://altanyay.com/yay-karakteristigi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r>
              <a:rPr lang="tr-TR" dirty="0" smtClean="0"/>
              <a:t>Yaylar bir mekanizma içerisinde yalnız başlarına kullanılabilecekleri gibi birden </a:t>
            </a:r>
            <a:r>
              <a:rPr lang="tr-TR" dirty="0" smtClean="0"/>
              <a:t>fazla da  </a:t>
            </a:r>
            <a:r>
              <a:rPr lang="tr-TR" dirty="0" smtClean="0"/>
              <a:t>kullanılabilir. Böyle durumlarda yayların bağlantı şekilleri </a:t>
            </a:r>
            <a:r>
              <a:rPr lang="tr-TR" dirty="0" smtClean="0"/>
              <a:t>önemli olmaktadır. </a:t>
            </a:r>
            <a:r>
              <a:rPr lang="tr-TR" dirty="0" smtClean="0"/>
              <a:t>Birbirlerine seri yada paralel bağlanma </a:t>
            </a:r>
            <a:r>
              <a:rPr lang="tr-TR" dirty="0" smtClean="0"/>
              <a:t>durumlarından başka ,hem </a:t>
            </a:r>
            <a:r>
              <a:rPr lang="tr-TR" dirty="0" smtClean="0"/>
              <a:t>seri </a:t>
            </a:r>
            <a:r>
              <a:rPr lang="tr-TR" dirty="0" smtClean="0"/>
              <a:t>hem de </a:t>
            </a:r>
            <a:r>
              <a:rPr lang="tr-TR" dirty="0" smtClean="0"/>
              <a:t>paralel bağlı </a:t>
            </a:r>
            <a:r>
              <a:rPr lang="tr-TR" dirty="0" smtClean="0"/>
              <a:t>yaylarda kullanılmaktadır.</a:t>
            </a:r>
            <a:endParaRPr lang="tr-TR" dirty="0"/>
          </a:p>
        </p:txBody>
      </p:sp>
      <p:pic>
        <p:nvPicPr>
          <p:cNvPr id="4" name="3 Resim" descr="http://altanyay.com/upload/2016-05-16_00-11-3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1637665" cy="158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altanyay.com/upload/seri-bagli-yaylar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643314"/>
            <a:ext cx="17335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altanyay.com/upload/seri-paralel-yaylar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428999"/>
            <a:ext cx="180848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2571736" y="5429264"/>
            <a:ext cx="395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http://altanyay.com/yay-karakteristigi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yayların şekil değiştirme enerjisi ile ilgili görsel sonuc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3786214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143108" y="5643578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batiyay</a:t>
            </a:r>
            <a:r>
              <a:rPr lang="tr-TR" dirty="0" smtClean="0"/>
              <a:t>.com.tr/standart_</a:t>
            </a:r>
            <a:r>
              <a:rPr lang="tr-TR" dirty="0" err="1" smtClean="0"/>
              <a:t>yuk</a:t>
            </a:r>
            <a:r>
              <a:rPr lang="tr-TR" dirty="0" smtClean="0"/>
              <a:t>_hesabi.</a:t>
            </a:r>
            <a:r>
              <a:rPr lang="tr-TR" dirty="0" err="1" smtClean="0"/>
              <a:t>htm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Yaprak Yaylar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Yaprak yay</a:t>
            </a:r>
            <a:r>
              <a:rPr lang="tr-TR" dirty="0" smtClean="0"/>
              <a:t>, yol koşullarından dolayı ani bir biçimde şasi ve aktarma birimlerine gelen yüklerin meydana getirmiş olduğu enerjiyi üzerinde </a:t>
            </a:r>
            <a:r>
              <a:rPr lang="tr-TR" dirty="0" smtClean="0"/>
              <a:t>depolayarak ve </a:t>
            </a:r>
            <a:r>
              <a:rPr lang="tr-TR" dirty="0" smtClean="0"/>
              <a:t>daha </a:t>
            </a:r>
            <a:r>
              <a:rPr lang="tr-TR" dirty="0" smtClean="0"/>
              <a:t>sonra açığa </a:t>
            </a:r>
            <a:r>
              <a:rPr lang="tr-TR" dirty="0" smtClean="0"/>
              <a:t>çıkarmak suretiyle sürüş konforunu ve bununla birlikte sürüş emniyetini </a:t>
            </a:r>
            <a:r>
              <a:rPr lang="tr-TR" dirty="0" smtClean="0"/>
              <a:t>sağlayan süspansiyon </a:t>
            </a:r>
            <a:r>
              <a:rPr lang="tr-TR" dirty="0" smtClean="0"/>
              <a:t>elemanıdır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Yaprak </a:t>
            </a:r>
            <a:r>
              <a:rPr lang="tr-TR" dirty="0" smtClean="0"/>
              <a:t>yaylar makas olarak da adlandırılmakta olup günümüzde </a:t>
            </a:r>
            <a:r>
              <a:rPr lang="tr-TR" dirty="0" smtClean="0"/>
              <a:t>binek araçlarda </a:t>
            </a:r>
            <a:r>
              <a:rPr lang="tr-TR" dirty="0" smtClean="0"/>
              <a:t>nadir olarak kullanılırlar. </a:t>
            </a:r>
            <a:endParaRPr lang="tr-TR" dirty="0" smtClean="0"/>
          </a:p>
          <a:p>
            <a:r>
              <a:rPr lang="tr-TR" dirty="0" smtClean="0"/>
              <a:t>Yaprak </a:t>
            </a:r>
            <a:r>
              <a:rPr lang="tr-TR" dirty="0" smtClean="0"/>
              <a:t>yaylı süspansiyon sistemleri daha çok kamyonet, kamyon </a:t>
            </a:r>
            <a:r>
              <a:rPr lang="tr-TR" dirty="0" smtClean="0"/>
              <a:t>, </a:t>
            </a:r>
            <a:r>
              <a:rPr lang="tr-TR" dirty="0" smtClean="0"/>
              <a:t>iş makinelerinde </a:t>
            </a:r>
            <a:r>
              <a:rPr lang="tr-TR" dirty="0" smtClean="0"/>
              <a:t>ve tarım arabalarında kullanılırlar.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http://sporyay.net/wp-content/uploads/2017/07/yaprak-ya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643050"/>
            <a:ext cx="6953250" cy="405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000100" y="5786454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http://sporyay.net/blog/yaprak-yay-nedir-ozellikleri-nelerdir/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yaprak yaylar ile ilgili görsel sonuc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715172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857356" y="585789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masseyferguson</a:t>
            </a:r>
            <a:r>
              <a:rPr lang="tr-TR" dirty="0" smtClean="0"/>
              <a:t>.com.tr/mf2200.</a:t>
            </a:r>
            <a:r>
              <a:rPr lang="tr-TR" dirty="0" err="1" smtClean="0"/>
              <a:t>aspx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191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Akış</vt:lpstr>
      <vt:lpstr>ZTM321  MAKİNE ELEMANLARI   12.hafta</vt:lpstr>
      <vt:lpstr>Slayt 2</vt:lpstr>
      <vt:lpstr>Slayt 3</vt:lpstr>
      <vt:lpstr>   Yaylanma ve Yay Karakteristiği </vt:lpstr>
      <vt:lpstr>Slayt 5</vt:lpstr>
      <vt:lpstr>Slayt 6</vt:lpstr>
      <vt:lpstr>Yaprak Yaylar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ACAR</dc:creator>
  <cp:lastModifiedBy>Ramazan ÖZTÜRK</cp:lastModifiedBy>
  <cp:revision>12</cp:revision>
  <dcterms:created xsi:type="dcterms:W3CDTF">2017-11-21T20:07:57Z</dcterms:created>
  <dcterms:modified xsi:type="dcterms:W3CDTF">2018-02-15T09:30:47Z</dcterms:modified>
</cp:coreProperties>
</file>