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  <p:sldId id="258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06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7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8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0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1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26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6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90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9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441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3EF44-2AE5-144D-958D-792DA2DF72E3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E0704-25A5-C540-A38D-B7232715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7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546" y="877454"/>
            <a:ext cx="8128000" cy="5980545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1600" b="1" i="1" dirty="0">
                <a:effectLst/>
                <a:latin typeface="Tahoma" charset="0"/>
                <a:cs typeface="+mn-cs"/>
              </a:rPr>
              <a:t>B</a:t>
            </a:r>
            <a:r>
              <a:rPr lang="tr-TR" sz="1600" b="1" i="1" dirty="0">
                <a:effectLst/>
                <a:latin typeface="Tahoma" charset="0"/>
                <a:cs typeface="+mn-cs"/>
              </a:rPr>
              <a:t>İ</a:t>
            </a:r>
            <a:r>
              <a:rPr lang="en-US" sz="1600" b="1" i="1" dirty="0">
                <a:effectLst/>
                <a:latin typeface="Tahoma" charset="0"/>
                <a:cs typeface="+mn-cs"/>
              </a:rPr>
              <a:t>REYSEL ET</a:t>
            </a:r>
            <a:r>
              <a:rPr lang="tr-TR" sz="1600" b="1" i="1" dirty="0">
                <a:effectLst/>
                <a:latin typeface="Tahoma" charset="0"/>
                <a:cs typeface="+mn-cs"/>
              </a:rPr>
              <a:t>İ</a:t>
            </a:r>
            <a:r>
              <a:rPr lang="en-US" sz="1600" b="1" i="1" dirty="0">
                <a:effectLst/>
                <a:latin typeface="Tahoma" charset="0"/>
                <a:cs typeface="+mn-cs"/>
              </a:rPr>
              <a:t>K </a:t>
            </a:r>
            <a:endParaRPr lang="en-US" sz="1600" b="1" i="1" dirty="0" smtClean="0">
              <a:effectLst/>
              <a:latin typeface="Tahoma" charset="0"/>
              <a:cs typeface="+mn-cs"/>
            </a:endParaRPr>
          </a:p>
          <a:p>
            <a:pPr>
              <a:buFont typeface="Wingdings" charset="0"/>
              <a:buNone/>
              <a:defRPr/>
            </a:pPr>
            <a:endParaRPr lang="tr-TR" sz="1600" b="1" dirty="0">
              <a:effectLst/>
              <a:latin typeface="Tahoma" charset="0"/>
              <a:cs typeface="+mn-cs"/>
            </a:endParaRPr>
          </a:p>
          <a:p>
            <a:pPr>
              <a:defRPr/>
            </a:pPr>
            <a:r>
              <a:rPr lang="en-US" sz="1600" b="1" dirty="0" err="1">
                <a:effectLst/>
                <a:latin typeface="Tahoma" charset="0"/>
                <a:cs typeface="+mn-cs"/>
              </a:rPr>
              <a:t>Bireysel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etik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davram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lanna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esas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te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kil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eden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onlar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ekillendiren</a:t>
            </a:r>
            <a:r>
              <a:rPr lang="tr-TR" sz="1600" b="1" dirty="0">
                <a:effectLst/>
                <a:latin typeface="Tahoma" charset="0"/>
                <a:cs typeface="+mn-cs"/>
              </a:rPr>
              <a:t>l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erler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hakk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nda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sahip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oldu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>
                <a:effectLst/>
                <a:latin typeface="Tahoma" charset="0"/>
                <a:cs typeface="+mn-cs"/>
              </a:rPr>
              <a:t>u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bilinçtir</a:t>
            </a:r>
            <a:r>
              <a:rPr lang="en-US" sz="1600" b="1" dirty="0">
                <a:effectLst/>
                <a:latin typeface="Tahoma" charset="0"/>
                <a:cs typeface="+mn-cs"/>
              </a:rPr>
              <a:t>.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etik</a:t>
            </a:r>
            <a:r>
              <a:rPr lang="en-US" sz="1600" b="1" dirty="0">
                <a:effectLst/>
                <a:latin typeface="Tahoma" charset="0"/>
                <a:cs typeface="+mn-cs"/>
              </a:rPr>
              <a:t>;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do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ru</a:t>
            </a:r>
            <a:r>
              <a:rPr lang="en-US" sz="1600" b="1" dirty="0">
                <a:effectLst/>
                <a:latin typeface="Tahoma" charset="0"/>
                <a:cs typeface="+mn-cs"/>
              </a:rPr>
              <a:t> da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iyinin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ne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oldu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>
                <a:effectLst/>
                <a:latin typeface="Tahoma" charset="0"/>
                <a:cs typeface="+mn-cs"/>
              </a:rPr>
              <a:t>u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konusundaki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ki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de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er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inançlar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varolan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kuralla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rın</a:t>
            </a:r>
            <a:r>
              <a:rPr lang="tr-TR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etkisiyle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olu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>
                <a:effectLst/>
                <a:latin typeface="Tahoma" charset="0"/>
                <a:cs typeface="+mn-cs"/>
              </a:rPr>
              <a:t>mas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d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r.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Vicdan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eylemlerini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gerçekle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tirme</a:t>
            </a:r>
            <a:r>
              <a:rPr lang="en-US" sz="1600" b="1" dirty="0">
                <a:effectLst/>
                <a:latin typeface="Tahoma" charset="0"/>
                <a:cs typeface="+mn-cs"/>
              </a:rPr>
              <a:t> s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ra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sı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nda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ba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vurarak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eylemlerindeki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iyi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kötü</a:t>
            </a:r>
            <a:r>
              <a:rPr lang="en-US" sz="1600" b="1" dirty="0">
                <a:effectLst/>
                <a:latin typeface="Tahoma" charset="0"/>
                <a:cs typeface="+mn-cs"/>
              </a:rPr>
              <a:t> de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erleri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anlamas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sa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layan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güçtür</a:t>
            </a:r>
            <a:r>
              <a:rPr lang="en-US" sz="1600" b="1" dirty="0">
                <a:effectLst/>
                <a:latin typeface="Tahoma" charset="0"/>
                <a:cs typeface="+mn-cs"/>
              </a:rPr>
              <a:t>.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eti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>
                <a:effectLst/>
                <a:latin typeface="Tahoma" charset="0"/>
                <a:cs typeface="+mn-cs"/>
              </a:rPr>
              <a:t>in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kayna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ğı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olu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turan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vicdan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ayn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zamanda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tüm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ya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ar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ntı</a:t>
            </a:r>
            <a:r>
              <a:rPr lang="en-US" sz="1600" b="1" dirty="0">
                <a:effectLst/>
                <a:latin typeface="Tahoma" charset="0"/>
                <a:cs typeface="+mn-cs"/>
              </a:rPr>
              <a:t>s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nda</a:t>
            </a:r>
            <a:r>
              <a:rPr lang="en-US" sz="1600" b="1" dirty="0">
                <a:effectLst/>
                <a:latin typeface="Tahoma" charset="0"/>
                <a:cs typeface="+mn-cs"/>
              </a:rPr>
              <a:t> da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etkili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olur</a:t>
            </a:r>
            <a:r>
              <a:rPr lang="en-US" sz="1600" b="1" dirty="0">
                <a:effectLst/>
                <a:latin typeface="Tahoma" charset="0"/>
                <a:cs typeface="+mn-cs"/>
              </a:rPr>
              <a:t>. </a:t>
            </a:r>
            <a:r>
              <a:rPr lang="tr-TR" sz="1600" b="1" dirty="0">
                <a:effectLst/>
                <a:latin typeface="Tahoma" charset="0"/>
                <a:cs typeface="+mn-cs"/>
              </a:rPr>
              <a:t> </a:t>
            </a:r>
          </a:p>
          <a:p>
            <a:pPr>
              <a:defRPr/>
            </a:pPr>
            <a:r>
              <a:rPr lang="en-US" sz="1600" b="1" dirty="0" err="1">
                <a:effectLst/>
                <a:latin typeface="Tahoma" charset="0"/>
                <a:cs typeface="+mn-cs"/>
              </a:rPr>
              <a:t>Vicdan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yan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>
                <a:effectLst/>
                <a:latin typeface="Tahoma" charset="0"/>
                <a:cs typeface="+mn-cs"/>
              </a:rPr>
              <a:t>s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ra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etik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baz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unsurlar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etkile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imi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varl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ığı</a:t>
            </a:r>
            <a:r>
              <a:rPr lang="tr-TR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ile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ekil­lenir</a:t>
            </a:r>
            <a:r>
              <a:rPr lang="en-US" sz="1600" b="1" dirty="0">
                <a:effectLst/>
                <a:latin typeface="Tahoma" charset="0"/>
                <a:cs typeface="+mn-cs"/>
              </a:rPr>
              <a:t>.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Bireysel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eti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>
                <a:effectLst/>
                <a:latin typeface="Tahoma" charset="0"/>
                <a:cs typeface="+mn-cs"/>
              </a:rPr>
              <a:t>in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kayna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ğı</a:t>
            </a:r>
            <a:r>
              <a:rPr lang="en-US" sz="1600" b="1" dirty="0">
                <a:effectLst/>
                <a:latin typeface="Tahoma" charset="0"/>
                <a:cs typeface="+mn-cs"/>
              </a:rPr>
              <a:t>n</a:t>
            </a:r>
            <a:r>
              <a:rPr lang="tr-TR" sz="1600" b="1" dirty="0">
                <a:effectLst/>
                <a:latin typeface="Tahoma" charset="0"/>
                <a:cs typeface="+mn-cs"/>
              </a:rPr>
              <a:t>ı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genelolarak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ki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inin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ailesi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dini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arkada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lar</a:t>
            </a:r>
            <a:r>
              <a:rPr lang="tr-TR" sz="1600" b="1" dirty="0">
                <a:effectLst/>
                <a:latin typeface="Tahoma" charset="0"/>
                <a:cs typeface="+mn-cs"/>
              </a:rPr>
              <a:t>ı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ki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ili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ya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>
                <a:effectLst/>
                <a:latin typeface="Tahoma" charset="0"/>
                <a:cs typeface="+mn-cs"/>
              </a:rPr>
              <a:t>am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deneyimleri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ki</a:t>
            </a:r>
            <a:r>
              <a:rPr lang="tr-TR" sz="1600" b="1" dirty="0">
                <a:effectLst/>
                <a:latin typeface="Tahoma" charset="0"/>
                <a:cs typeface="+mn-cs"/>
              </a:rPr>
              <a:t>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isel</a:t>
            </a:r>
            <a:r>
              <a:rPr lang="en-US" sz="1600" b="1" dirty="0">
                <a:effectLst/>
                <a:latin typeface="Tahoma" charset="0"/>
                <a:cs typeface="+mn-cs"/>
              </a:rPr>
              <a:t> de</a:t>
            </a:r>
            <a:r>
              <a:rPr lang="tr-TR" sz="1600" b="1" dirty="0">
                <a:effectLst/>
                <a:latin typeface="Tahoma" charset="0"/>
                <a:cs typeface="+mn-cs"/>
              </a:rPr>
              <a:t>ğ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erleri</a:t>
            </a:r>
            <a:r>
              <a:rPr lang="en-US" sz="1600" b="1" dirty="0">
                <a:effectLst/>
                <a:latin typeface="Tahoma" charset="0"/>
                <a:cs typeface="+mn-cs"/>
              </a:rPr>
              <a:t>,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durumsal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faktörler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ve</a:t>
            </a:r>
            <a:r>
              <a:rPr lang="en-US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ald</a:t>
            </a:r>
            <a:r>
              <a:rPr lang="tr-TR" sz="1600" b="1" dirty="0" err="1">
                <a:effectLst/>
                <a:latin typeface="Tahoma" charset="0"/>
                <a:cs typeface="+mn-cs"/>
              </a:rPr>
              <a:t>ığı</a:t>
            </a:r>
            <a:r>
              <a:rPr lang="tr-TR" sz="1600" b="1" dirty="0">
                <a:effectLst/>
                <a:latin typeface="Tahoma" charset="0"/>
                <a:cs typeface="+mn-cs"/>
              </a:rPr>
              <a:t> 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terbiye</a:t>
            </a:r>
            <a:r>
              <a:rPr lang="en-US" sz="1600" b="1" dirty="0">
                <a:effectLst/>
                <a:latin typeface="Tahoma" charset="0"/>
                <a:cs typeface="+mn-cs"/>
              </a:rPr>
              <a:t> be</a:t>
            </a:r>
            <a:r>
              <a:rPr lang="tr-TR" sz="1600" b="1" dirty="0">
                <a:effectLst/>
                <a:latin typeface="Tahoma" charset="0"/>
                <a:cs typeface="+mn-cs"/>
              </a:rPr>
              <a:t>l</a:t>
            </a:r>
            <a:r>
              <a:rPr lang="en-US" sz="1600" b="1" dirty="0" err="1">
                <a:effectLst/>
                <a:latin typeface="Tahoma" charset="0"/>
                <a:cs typeface="+mn-cs"/>
              </a:rPr>
              <a:t>irler</a:t>
            </a:r>
            <a:r>
              <a:rPr lang="en-US" sz="1600" b="1" dirty="0">
                <a:effectLst/>
                <a:latin typeface="Tahoma" charset="0"/>
                <a:cs typeface="+mn-cs"/>
              </a:rPr>
              <a:t>. </a:t>
            </a:r>
            <a:endParaRPr lang="tr-TR" sz="1600" b="1" dirty="0">
              <a:effectLst/>
              <a:latin typeface="Tahoma" charset="0"/>
              <a:cs typeface="+mn-cs"/>
            </a:endParaRPr>
          </a:p>
          <a:p>
            <a:pPr>
              <a:defRPr/>
            </a:pPr>
            <a:endParaRPr lang="tr-TR" sz="1000" dirty="0">
              <a:latin typeface="Tahoma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860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0"/>
              <a:buNone/>
              <a:defRPr/>
            </a:pPr>
            <a:r>
              <a:rPr lang="en-US" b="1" i="1" dirty="0">
                <a:latin typeface="Tahoma" charset="0"/>
              </a:rPr>
              <a:t> </a:t>
            </a:r>
            <a:endParaRPr lang="tr-TR" b="1" dirty="0">
              <a:latin typeface="Tahoma" charset="0"/>
            </a:endParaRPr>
          </a:p>
          <a:p>
            <a:pPr>
              <a:defRPr/>
            </a:pPr>
            <a:r>
              <a:rPr lang="en-US" b="1" i="1" dirty="0" err="1">
                <a:latin typeface="Tahoma" charset="0"/>
              </a:rPr>
              <a:t>Aile</a:t>
            </a:r>
            <a:r>
              <a:rPr lang="en-US" b="1" i="1" dirty="0">
                <a:latin typeface="Tahoma" charset="0"/>
              </a:rPr>
              <a:t>  Din </a:t>
            </a:r>
            <a:r>
              <a:rPr lang="tr-TR" b="1" i="1" dirty="0">
                <a:latin typeface="Tahoma" charset="0"/>
              </a:rPr>
              <a:t> Arkadaş</a:t>
            </a:r>
            <a:r>
              <a:rPr lang="en-US" b="1" i="1" dirty="0" err="1">
                <a:latin typeface="Tahoma" charset="0"/>
              </a:rPr>
              <a:t>lar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i="1" dirty="0">
                <a:latin typeface="Tahoma" charset="0"/>
              </a:rPr>
              <a:t> </a:t>
            </a:r>
            <a:r>
              <a:rPr lang="en-US" b="1" i="1" dirty="0" err="1">
                <a:latin typeface="Tahoma" charset="0"/>
              </a:rPr>
              <a:t>Kitle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i="1" dirty="0">
                <a:latin typeface="Tahoma" charset="0"/>
              </a:rPr>
              <a:t>İ</a:t>
            </a:r>
            <a:r>
              <a:rPr lang="en-US" b="1" i="1" dirty="0" err="1">
                <a:latin typeface="Tahoma" charset="0"/>
              </a:rPr>
              <a:t>leti</a:t>
            </a:r>
            <a:r>
              <a:rPr lang="tr-TR" b="1" i="1" dirty="0">
                <a:latin typeface="Tahoma" charset="0"/>
              </a:rPr>
              <a:t>ş</a:t>
            </a:r>
            <a:r>
              <a:rPr lang="en-US" b="1" i="1" dirty="0" err="1">
                <a:latin typeface="Tahoma" charset="0"/>
              </a:rPr>
              <a:t>im</a:t>
            </a:r>
            <a:r>
              <a:rPr lang="en-US" b="1" i="1" dirty="0">
                <a:latin typeface="Tahoma" charset="0"/>
              </a:rPr>
              <a:t> </a:t>
            </a:r>
            <a:r>
              <a:rPr lang="en-US" b="1" i="1" dirty="0" err="1">
                <a:latin typeface="Tahoma" charset="0"/>
              </a:rPr>
              <a:t>Araçlan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i="1" dirty="0">
                <a:latin typeface="Tahoma" charset="0"/>
              </a:rPr>
              <a:t> </a:t>
            </a:r>
            <a:r>
              <a:rPr lang="en-US" b="1" i="1" dirty="0">
                <a:latin typeface="Tahoma" charset="0"/>
              </a:rPr>
              <a:t>Ki</a:t>
            </a:r>
            <a:r>
              <a:rPr lang="tr-TR" b="1" i="1" dirty="0">
                <a:latin typeface="Tahoma" charset="0"/>
              </a:rPr>
              <a:t>ş</a:t>
            </a:r>
            <a:r>
              <a:rPr lang="en-US" b="1" i="1" dirty="0" err="1">
                <a:latin typeface="Tahoma" charset="0"/>
              </a:rPr>
              <a:t>ilik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i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Ya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>
                <a:latin typeface="Tahoma" charset="0"/>
              </a:rPr>
              <a:t>am </a:t>
            </a:r>
            <a:r>
              <a:rPr lang="en-US" b="1" i="1" dirty="0" err="1">
                <a:latin typeface="Tahoma" charset="0"/>
              </a:rPr>
              <a:t>Deneyimleri</a:t>
            </a:r>
            <a:r>
              <a:rPr lang="en-US" b="1" i="1" dirty="0">
                <a:latin typeface="Tahoma" charset="0"/>
              </a:rPr>
              <a:t> </a:t>
            </a:r>
            <a:endParaRPr lang="tr-TR" b="1" dirty="0">
              <a:latin typeface="Tahoma" charset="0"/>
            </a:endParaRPr>
          </a:p>
          <a:p>
            <a:pPr>
              <a:buFont typeface="Wingdings" charset="0"/>
              <a:buNone/>
              <a:defRPr/>
            </a:pPr>
            <a:endParaRPr lang="tr-TR" b="1" i="1" dirty="0">
              <a:latin typeface="Tahoma" charset="0"/>
            </a:endParaRPr>
          </a:p>
          <a:p>
            <a:pPr>
              <a:buFont typeface="Wingdings" charset="0"/>
              <a:buNone/>
              <a:defRPr/>
            </a:pPr>
            <a:r>
              <a:rPr lang="tr-TR" b="1" i="1" dirty="0">
                <a:latin typeface="Tahoma" charset="0"/>
              </a:rPr>
              <a:t>      </a:t>
            </a:r>
            <a:r>
              <a:rPr lang="en-US" b="1" i="1" dirty="0">
                <a:latin typeface="Tahoma" charset="0"/>
              </a:rPr>
              <a:t>Ki</a:t>
            </a:r>
            <a:r>
              <a:rPr lang="tr-TR" b="1" i="1" dirty="0">
                <a:latin typeface="Tahoma" charset="0"/>
              </a:rPr>
              <a:t>ş</a:t>
            </a:r>
            <a:r>
              <a:rPr lang="en-US" b="1" i="1" dirty="0" err="1">
                <a:latin typeface="Tahoma" charset="0"/>
              </a:rPr>
              <a:t>isel</a:t>
            </a:r>
            <a:r>
              <a:rPr lang="en-US" b="1" i="1" dirty="0">
                <a:latin typeface="Tahoma" charset="0"/>
              </a:rPr>
              <a:t> De</a:t>
            </a:r>
            <a:r>
              <a:rPr lang="tr-TR" b="1" i="1" dirty="0">
                <a:latin typeface="Tahoma" charset="0"/>
              </a:rPr>
              <a:t>ğ</a:t>
            </a:r>
            <a:r>
              <a:rPr lang="en-US" b="1" i="1" dirty="0" err="1">
                <a:latin typeface="Tahoma" charset="0"/>
              </a:rPr>
              <a:t>erler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dirty="0">
                <a:latin typeface="Tahoma" charset="0"/>
              </a:rPr>
              <a:t> :</a:t>
            </a:r>
            <a:r>
              <a:rPr lang="en-US" b="1" dirty="0" err="1">
                <a:latin typeface="Tahoma" charset="0"/>
              </a:rPr>
              <a:t>Bireyin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ilke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ve</a:t>
            </a:r>
            <a:r>
              <a:rPr lang="en-US" b="1" dirty="0">
                <a:latin typeface="Tahoma" charset="0"/>
              </a:rPr>
              <a:t> de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erlerinin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buna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ba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>
                <a:latin typeface="Tahoma" charset="0"/>
              </a:rPr>
              <a:t>l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olarak</a:t>
            </a:r>
            <a:r>
              <a:rPr lang="en-US" b="1" dirty="0">
                <a:latin typeface="Tahoma" charset="0"/>
              </a:rPr>
              <a:t> da </a:t>
            </a:r>
            <a:r>
              <a:rPr lang="en-US" b="1" dirty="0" err="1">
                <a:latin typeface="Tahoma" charset="0"/>
              </a:rPr>
              <a:t>bireysel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standartla</a:t>
            </a:r>
            <a:r>
              <a:rPr lang="tr-TR" b="1" dirty="0" err="1">
                <a:latin typeface="Tahoma" charset="0"/>
              </a:rPr>
              <a:t>rı</a:t>
            </a:r>
            <a:r>
              <a:rPr lang="en-US" b="1" dirty="0">
                <a:latin typeface="Tahoma" charset="0"/>
              </a:rPr>
              <a:t>n </a:t>
            </a:r>
            <a:r>
              <a:rPr lang="en-US" b="1" dirty="0" err="1">
                <a:latin typeface="Tahoma" charset="0"/>
              </a:rPr>
              <a:t>olu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 err="1">
                <a:latin typeface="Tahoma" charset="0"/>
              </a:rPr>
              <a:t>umuna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katk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da </a:t>
            </a:r>
            <a:r>
              <a:rPr lang="en-US" b="1" dirty="0" err="1">
                <a:latin typeface="Tahoma" charset="0"/>
              </a:rPr>
              <a:t>bulunan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bir</a:t>
            </a:r>
            <a:r>
              <a:rPr lang="en-US" b="1" dirty="0">
                <a:latin typeface="Tahoma" charset="0"/>
              </a:rPr>
              <a:t> di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unsur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ki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 err="1">
                <a:latin typeface="Tahoma" charset="0"/>
              </a:rPr>
              <a:t>isel</a:t>
            </a:r>
            <a:r>
              <a:rPr lang="en-US" b="1" dirty="0">
                <a:latin typeface="Tahoma" charset="0"/>
              </a:rPr>
              <a:t> de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erlerdir</a:t>
            </a:r>
            <a:r>
              <a:rPr lang="en-US" b="1" dirty="0">
                <a:latin typeface="Tahoma" charset="0"/>
              </a:rPr>
              <a:t>. </a:t>
            </a:r>
            <a:r>
              <a:rPr lang="en-US" b="1" dirty="0" err="1">
                <a:latin typeface="Tahoma" charset="0"/>
              </a:rPr>
              <a:t>Örne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>
                <a:latin typeface="Tahoma" charset="0"/>
              </a:rPr>
              <a:t>in; </a:t>
            </a:r>
            <a:r>
              <a:rPr lang="en-US" b="1" dirty="0" err="1">
                <a:latin typeface="Tahoma" charset="0"/>
              </a:rPr>
              <a:t>kazanç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elde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etmeyi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bir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öncelik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olarak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gören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birey</a:t>
            </a:r>
            <a:r>
              <a:rPr lang="en-US" b="1" dirty="0">
                <a:latin typeface="Tahoma" charset="0"/>
              </a:rPr>
              <a:t>, </a:t>
            </a:r>
            <a:r>
              <a:rPr lang="en-US" b="1" dirty="0" err="1">
                <a:latin typeface="Tahoma" charset="0"/>
              </a:rPr>
              <a:t>manevi</a:t>
            </a:r>
            <a:r>
              <a:rPr lang="en-US" b="1" dirty="0">
                <a:latin typeface="Tahoma" charset="0"/>
              </a:rPr>
              <a:t> de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erleri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dikkate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almaks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z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n </a:t>
            </a:r>
            <a:r>
              <a:rPr lang="en-US" b="1" dirty="0" err="1">
                <a:latin typeface="Tahoma" charset="0"/>
              </a:rPr>
              <a:t>finansal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kazanç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elde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etmeye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yönelik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kat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bir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tutum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tak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 err="1">
                <a:latin typeface="Tahoma" charset="0"/>
              </a:rPr>
              <a:t>nabilecektir</a:t>
            </a:r>
            <a:r>
              <a:rPr lang="en-US" b="1" dirty="0">
                <a:latin typeface="Tahoma" charset="0"/>
              </a:rPr>
              <a:t>. </a:t>
            </a:r>
            <a:endParaRPr lang="tr-TR" b="1" dirty="0"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13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0"/>
              <a:buNone/>
              <a:defRPr/>
            </a:pPr>
            <a:r>
              <a:rPr lang="tr-TR" b="1" i="1" dirty="0">
                <a:latin typeface="Tahoma" charset="0"/>
              </a:rPr>
              <a:t>	</a:t>
            </a:r>
          </a:p>
          <a:p>
            <a:pPr>
              <a:buFont typeface="Wingdings" charset="0"/>
              <a:buNone/>
              <a:defRPr/>
            </a:pPr>
            <a:r>
              <a:rPr lang="tr-TR" b="1" i="1" dirty="0">
                <a:latin typeface="Tahoma" charset="0"/>
              </a:rPr>
              <a:t>	</a:t>
            </a:r>
            <a:r>
              <a:rPr lang="en-US" b="1" i="1" dirty="0" err="1">
                <a:latin typeface="Tahoma" charset="0"/>
              </a:rPr>
              <a:t>Durumsal</a:t>
            </a:r>
            <a:r>
              <a:rPr lang="en-US" b="1" i="1" dirty="0">
                <a:latin typeface="Tahoma" charset="0"/>
              </a:rPr>
              <a:t> </a:t>
            </a:r>
            <a:r>
              <a:rPr lang="en-US" b="1" i="1" dirty="0" err="1">
                <a:latin typeface="Tahoma" charset="0"/>
              </a:rPr>
              <a:t>Faktörler</a:t>
            </a:r>
            <a:r>
              <a:rPr lang="en-US" b="1" i="1" dirty="0">
                <a:latin typeface="Tahoma" charset="0"/>
              </a:rPr>
              <a:t> </a:t>
            </a:r>
            <a:r>
              <a:rPr lang="tr-TR" b="1" i="1" dirty="0">
                <a:latin typeface="Tahoma" charset="0"/>
              </a:rPr>
              <a:t>: </a:t>
            </a:r>
            <a:r>
              <a:rPr lang="en-US" b="1" dirty="0" err="1">
                <a:latin typeface="Tahoma" charset="0"/>
              </a:rPr>
              <a:t>Bireyin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ilke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ve</a:t>
            </a:r>
            <a:r>
              <a:rPr lang="en-US" b="1" dirty="0">
                <a:latin typeface="Tahoma" charset="0"/>
              </a:rPr>
              <a:t> de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erlerini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etkileyen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bir</a:t>
            </a:r>
            <a:r>
              <a:rPr lang="en-US" b="1" dirty="0">
                <a:latin typeface="Tahoma" charset="0"/>
              </a:rPr>
              <a:t> di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er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unsur</a:t>
            </a:r>
            <a:r>
              <a:rPr lang="en-US" b="1" dirty="0">
                <a:latin typeface="Tahoma" charset="0"/>
              </a:rPr>
              <a:t>, </a:t>
            </a:r>
            <a:r>
              <a:rPr lang="en-US" b="1" dirty="0" err="1">
                <a:latin typeface="Tahoma" charset="0"/>
              </a:rPr>
              <a:t>içinde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bulunulan</a:t>
            </a:r>
            <a:r>
              <a:rPr lang="en-US" b="1" dirty="0">
                <a:latin typeface="Tahoma" charset="0"/>
              </a:rPr>
              <a:t> </a:t>
            </a:r>
            <a:r>
              <a:rPr lang="tr-TR" b="1" dirty="0" err="1">
                <a:latin typeface="Tahoma" charset="0"/>
              </a:rPr>
              <a:t>du</a:t>
            </a:r>
            <a:r>
              <a:rPr lang="en-US" b="1" dirty="0" err="1">
                <a:latin typeface="Tahoma" charset="0"/>
              </a:rPr>
              <a:t>rumun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özelliklerini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olu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 err="1">
                <a:latin typeface="Tahoma" charset="0"/>
              </a:rPr>
              <a:t>turan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durumsal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faktörlerdir</a:t>
            </a:r>
            <a:r>
              <a:rPr lang="en-US" b="1" dirty="0">
                <a:latin typeface="Tahoma" charset="0"/>
              </a:rPr>
              <a:t>. </a:t>
            </a:r>
            <a:r>
              <a:rPr lang="en-US" b="1" dirty="0" err="1">
                <a:latin typeface="Tahoma" charset="0"/>
              </a:rPr>
              <a:t>Durumsal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faktörler</a:t>
            </a:r>
            <a:r>
              <a:rPr lang="en-US" b="1" dirty="0">
                <a:latin typeface="Tahoma" charset="0"/>
              </a:rPr>
              <a:t>, </a:t>
            </a:r>
            <a:r>
              <a:rPr lang="en-US" b="1" dirty="0" err="1">
                <a:latin typeface="Tahoma" charset="0"/>
              </a:rPr>
              <a:t>birey</a:t>
            </a:r>
            <a:r>
              <a:rPr lang="tr-TR" b="1" dirty="0">
                <a:latin typeface="Tahoma" charset="0"/>
              </a:rPr>
              <a:t>i</a:t>
            </a:r>
            <a:r>
              <a:rPr lang="en-US" b="1" dirty="0">
                <a:latin typeface="Tahoma" charset="0"/>
              </a:rPr>
              <a:t>n </a:t>
            </a:r>
            <a:r>
              <a:rPr lang="en-US" b="1" dirty="0" err="1">
                <a:latin typeface="Tahoma" charset="0"/>
              </a:rPr>
              <a:t>baz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beklenmedik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durumlarda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olduklar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 err="1">
                <a:latin typeface="Tahoma" charset="0"/>
              </a:rPr>
              <a:t>ndan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farkl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biçimde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davranmalar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 err="1">
                <a:latin typeface="Tahoma" charset="0"/>
              </a:rPr>
              <a:t>na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sebep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olabilir</a:t>
            </a:r>
            <a:r>
              <a:rPr lang="en-US" b="1" dirty="0">
                <a:latin typeface="Tahoma" charset="0"/>
              </a:rPr>
              <a:t>. Ki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 err="1">
                <a:latin typeface="Tahoma" charset="0"/>
              </a:rPr>
              <a:t>inin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paras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n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n </a:t>
            </a:r>
            <a:r>
              <a:rPr lang="en-US" b="1" dirty="0" err="1">
                <a:latin typeface="Tahoma" charset="0"/>
              </a:rPr>
              <a:t>az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olmas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ya</a:t>
            </a:r>
            <a:r>
              <a:rPr lang="en-US" b="1" dirty="0">
                <a:latin typeface="Tahoma" charset="0"/>
              </a:rPr>
              <a:t> da </a:t>
            </a:r>
            <a:r>
              <a:rPr lang="en-US" b="1" dirty="0" err="1">
                <a:latin typeface="Tahoma" charset="0"/>
              </a:rPr>
              <a:t>çok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para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kazanmas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durumunda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baz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olaylara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bak</a:t>
            </a:r>
            <a:r>
              <a:rPr lang="tr-TR" b="1" dirty="0" err="1">
                <a:latin typeface="Tahoma" charset="0"/>
              </a:rPr>
              <a:t>ış</a:t>
            </a:r>
            <a:r>
              <a:rPr lang="tr-TR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aç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s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>
                <a:latin typeface="Tahoma" charset="0"/>
              </a:rPr>
              <a:t>de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i</a:t>
            </a:r>
            <a:r>
              <a:rPr lang="tr-TR" b="1" dirty="0">
                <a:latin typeface="Tahoma" charset="0"/>
              </a:rPr>
              <a:t>ş</a:t>
            </a:r>
            <a:r>
              <a:rPr lang="en-US" b="1" dirty="0" err="1">
                <a:latin typeface="Tahoma" charset="0"/>
              </a:rPr>
              <a:t>ebilir</a:t>
            </a:r>
            <a:r>
              <a:rPr lang="en-US" b="1" dirty="0">
                <a:latin typeface="Tahoma" charset="0"/>
              </a:rPr>
              <a:t>. </a:t>
            </a:r>
            <a:r>
              <a:rPr lang="en-US" b="1" dirty="0" err="1">
                <a:latin typeface="Tahoma" charset="0"/>
              </a:rPr>
              <a:t>Ya</a:t>
            </a:r>
            <a:r>
              <a:rPr lang="en-US" b="1" dirty="0">
                <a:latin typeface="Tahoma" charset="0"/>
              </a:rPr>
              <a:t> da </a:t>
            </a:r>
            <a:r>
              <a:rPr lang="en-US" b="1" dirty="0" err="1">
                <a:latin typeface="Tahoma" charset="0"/>
              </a:rPr>
              <a:t>bireyin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çal</a:t>
            </a:r>
            <a:r>
              <a:rPr lang="tr-TR" b="1" dirty="0" err="1">
                <a:latin typeface="Tahoma" charset="0"/>
              </a:rPr>
              <a:t>ış</a:t>
            </a:r>
            <a:r>
              <a:rPr lang="en-US" b="1" dirty="0">
                <a:latin typeface="Tahoma" charset="0"/>
              </a:rPr>
              <a:t>an, </a:t>
            </a:r>
            <a:r>
              <a:rPr lang="en-US" b="1" dirty="0" err="1">
                <a:latin typeface="Tahoma" charset="0"/>
              </a:rPr>
              <a:t>ö</a:t>
            </a:r>
            <a:r>
              <a:rPr lang="tr-TR" b="1" dirty="0">
                <a:latin typeface="Tahoma" charset="0"/>
              </a:rPr>
              <a:t>ğ</a:t>
            </a:r>
            <a:r>
              <a:rPr lang="en-US" b="1" dirty="0" err="1">
                <a:latin typeface="Tahoma" charset="0"/>
              </a:rPr>
              <a:t>renci</a:t>
            </a:r>
            <a:r>
              <a:rPr lang="en-US" b="1" dirty="0">
                <a:latin typeface="Tahoma" charset="0"/>
              </a:rPr>
              <a:t>, </a:t>
            </a:r>
            <a:r>
              <a:rPr lang="en-US" b="1" dirty="0" err="1">
                <a:latin typeface="Tahoma" charset="0"/>
              </a:rPr>
              <a:t>yöneti</a:t>
            </a:r>
            <a:r>
              <a:rPr lang="tr-TR" b="1" dirty="0" err="1">
                <a:latin typeface="Tahoma" charset="0"/>
              </a:rPr>
              <a:t>ci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olmas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durumunda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kurumsal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baz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hatalara</a:t>
            </a:r>
            <a:r>
              <a:rPr lang="en-US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bak</a:t>
            </a:r>
            <a:r>
              <a:rPr lang="tr-TR" b="1" dirty="0" err="1">
                <a:latin typeface="Tahoma" charset="0"/>
              </a:rPr>
              <a:t>ış</a:t>
            </a:r>
            <a:r>
              <a:rPr lang="tr-TR" b="1" dirty="0">
                <a:latin typeface="Tahoma" charset="0"/>
              </a:rPr>
              <a:t> </a:t>
            </a:r>
            <a:r>
              <a:rPr lang="en-US" b="1" dirty="0" err="1">
                <a:latin typeface="Tahoma" charset="0"/>
              </a:rPr>
              <a:t>aç</a:t>
            </a:r>
            <a:r>
              <a:rPr lang="tr-TR" b="1" dirty="0">
                <a:latin typeface="Tahoma" charset="0"/>
              </a:rPr>
              <a:t>ı</a:t>
            </a:r>
            <a:r>
              <a:rPr lang="en-US" b="1" dirty="0">
                <a:latin typeface="Tahoma" charset="0"/>
              </a:rPr>
              <a:t>s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farkl</a:t>
            </a:r>
            <a:r>
              <a:rPr lang="tr-TR" b="1" dirty="0">
                <a:latin typeface="Tahoma" charset="0"/>
              </a:rPr>
              <a:t>ı </a:t>
            </a:r>
            <a:r>
              <a:rPr lang="en-US" b="1" dirty="0" err="1">
                <a:latin typeface="Tahoma" charset="0"/>
              </a:rPr>
              <a:t>olabilir</a:t>
            </a:r>
            <a:r>
              <a:rPr lang="en-US" b="1" dirty="0">
                <a:latin typeface="Tahoma" charset="0"/>
              </a:rPr>
              <a:t>. </a:t>
            </a:r>
            <a:endParaRPr lang="tr-TR" b="1" dirty="0">
              <a:latin typeface="Tahoma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91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4530725"/>
          </a:xfrm>
        </p:spPr>
        <p:txBody>
          <a:bodyPr/>
          <a:lstStyle/>
          <a:p>
            <a:pPr>
              <a:defRPr/>
            </a:pPr>
            <a:r>
              <a:rPr lang="en-US" dirty="0" err="1" smtClean="0"/>
              <a:t>Bizler</a:t>
            </a:r>
            <a:r>
              <a:rPr lang="en-US" dirty="0" smtClean="0"/>
              <a:t> 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yaşadığımız</a:t>
            </a:r>
            <a:r>
              <a:rPr lang="en-US" dirty="0" smtClean="0"/>
              <a:t> </a:t>
            </a:r>
            <a:r>
              <a:rPr lang="en-US" dirty="0" err="1" smtClean="0"/>
              <a:t>toplumların</a:t>
            </a:r>
            <a:r>
              <a:rPr lang="en-US" dirty="0" smtClean="0"/>
              <a:t> </a:t>
            </a:r>
            <a:r>
              <a:rPr lang="en-US" dirty="0" err="1" smtClean="0"/>
              <a:t>ürünleriyiz</a:t>
            </a:r>
            <a:r>
              <a:rPr lang="en-US" dirty="0" smtClean="0"/>
              <a:t>. </a:t>
            </a:r>
            <a:r>
              <a:rPr lang="en-US" dirty="0" err="1" smtClean="0"/>
              <a:t>Kimliğimiz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görüşlerimiz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düşündüğümüz</a:t>
            </a:r>
            <a:r>
              <a:rPr lang="en-US" dirty="0" smtClean="0"/>
              <a:t> </a:t>
            </a:r>
            <a:r>
              <a:rPr lang="en-US" dirty="0" err="1" smtClean="0"/>
              <a:t>şeylerin</a:t>
            </a:r>
            <a:r>
              <a:rPr lang="en-US" dirty="0" smtClean="0"/>
              <a:t> </a:t>
            </a:r>
            <a:r>
              <a:rPr lang="en-US" dirty="0" err="1" smtClean="0"/>
              <a:t>çoğunu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yaşadığımız</a:t>
            </a:r>
            <a:r>
              <a:rPr lang="en-US" dirty="0" smtClean="0"/>
              <a:t> </a:t>
            </a:r>
            <a:r>
              <a:rPr lang="en-US" dirty="0" err="1" smtClean="0"/>
              <a:t>topluma</a:t>
            </a:r>
            <a:r>
              <a:rPr lang="en-US" dirty="0" smtClean="0"/>
              <a:t> </a:t>
            </a:r>
            <a:r>
              <a:rPr lang="en-US" dirty="0" err="1" smtClean="0"/>
              <a:t>borçluyuz</a:t>
            </a:r>
            <a:r>
              <a:rPr lang="en-US" dirty="0" smtClean="0"/>
              <a:t>. </a:t>
            </a:r>
            <a:r>
              <a:rPr lang="en-US" dirty="0" err="1" smtClean="0"/>
              <a:t>Toplumun</a:t>
            </a:r>
            <a:r>
              <a:rPr lang="en-US" dirty="0" smtClean="0"/>
              <a:t> </a:t>
            </a:r>
            <a:r>
              <a:rPr lang="en-US" dirty="0" err="1" smtClean="0"/>
              <a:t>ahlaki</a:t>
            </a:r>
            <a:r>
              <a:rPr lang="en-US" dirty="0" smtClean="0"/>
              <a:t> </a:t>
            </a:r>
            <a:r>
              <a:rPr lang="en-US" dirty="0" err="1" smtClean="0"/>
              <a:t>kişiliğimizde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her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genetik</a:t>
            </a:r>
            <a:r>
              <a:rPr lang="en-US" dirty="0" smtClean="0"/>
              <a:t> </a:t>
            </a:r>
            <a:r>
              <a:rPr lang="en-US" dirty="0" err="1" smtClean="0"/>
              <a:t>mirastan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güçlüdür</a:t>
            </a:r>
            <a:r>
              <a:rPr lang="en-US" dirty="0" smtClean="0"/>
              <a:t>. </a:t>
            </a:r>
            <a:r>
              <a:rPr lang="en-US" dirty="0" err="1" smtClean="0"/>
              <a:t>Çoğumuz</a:t>
            </a:r>
            <a:r>
              <a:rPr lang="en-US" dirty="0" smtClean="0"/>
              <a:t> da </a:t>
            </a:r>
            <a:r>
              <a:rPr lang="en-US" dirty="0" err="1" smtClean="0"/>
              <a:t>olgunlaştığımızda</a:t>
            </a:r>
            <a:r>
              <a:rPr lang="en-US" dirty="0" smtClean="0"/>
              <a:t> </a:t>
            </a:r>
            <a:r>
              <a:rPr lang="en-US" dirty="0" err="1" smtClean="0"/>
              <a:t>bizi</a:t>
            </a:r>
            <a:r>
              <a:rPr lang="en-US" dirty="0" smtClean="0"/>
              <a:t> </a:t>
            </a:r>
            <a:r>
              <a:rPr lang="en-US" dirty="0" err="1" smtClean="0"/>
              <a:t>şekillendiren</a:t>
            </a:r>
            <a:r>
              <a:rPr lang="en-US" dirty="0" smtClean="0"/>
              <a:t> </a:t>
            </a:r>
            <a:r>
              <a:rPr lang="en-US" dirty="0" err="1" smtClean="0"/>
              <a:t>toplumu</a:t>
            </a:r>
            <a:r>
              <a:rPr lang="en-US" dirty="0" smtClean="0"/>
              <a:t> </a:t>
            </a:r>
            <a:r>
              <a:rPr lang="en-US" dirty="0" err="1" smtClean="0"/>
              <a:t>kendimize</a:t>
            </a:r>
            <a:r>
              <a:rPr lang="en-US" dirty="0" smtClean="0"/>
              <a:t> </a:t>
            </a:r>
            <a:r>
              <a:rPr lang="en-US" dirty="0" err="1" smtClean="0"/>
              <a:t>özgü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yolla</a:t>
            </a:r>
            <a:r>
              <a:rPr lang="en-US" dirty="0" smtClean="0"/>
              <a:t> </a:t>
            </a:r>
            <a:r>
              <a:rPr lang="en-US" dirty="0" err="1" smtClean="0"/>
              <a:t>sorgulamaya</a:t>
            </a:r>
            <a:r>
              <a:rPr lang="en-US" dirty="0" smtClean="0"/>
              <a:t> </a:t>
            </a:r>
            <a:r>
              <a:rPr lang="en-US" dirty="0" err="1" smtClean="0"/>
              <a:t>başlarız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12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Meryem</a:t>
            </a:r>
            <a:r>
              <a:rPr lang="en-US" dirty="0" smtClean="0"/>
              <a:t> </a:t>
            </a:r>
            <a:r>
              <a:rPr lang="en-US" dirty="0" err="1" smtClean="0"/>
              <a:t>Kozak</a:t>
            </a:r>
            <a:r>
              <a:rPr lang="en-US" dirty="0" smtClean="0"/>
              <a:t>- </a:t>
            </a:r>
            <a:r>
              <a:rPr lang="en-US" dirty="0" err="1" smtClean="0"/>
              <a:t>Hatice</a:t>
            </a:r>
            <a:r>
              <a:rPr lang="en-US" dirty="0" smtClean="0"/>
              <a:t> </a:t>
            </a:r>
            <a:r>
              <a:rPr lang="en-US" dirty="0" err="1" smtClean="0"/>
              <a:t>Nergis</a:t>
            </a:r>
            <a:r>
              <a:rPr lang="en-US" dirty="0" smtClean="0"/>
              <a:t>- </a:t>
            </a:r>
            <a:r>
              <a:rPr lang="en-US" dirty="0" err="1" smtClean="0"/>
              <a:t>Turizmde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- </a:t>
            </a:r>
            <a:r>
              <a:rPr lang="en-US" dirty="0" err="1" smtClean="0"/>
              <a:t>Detay</a:t>
            </a:r>
            <a:r>
              <a:rPr lang="en-US" dirty="0" smtClean="0"/>
              <a:t> </a:t>
            </a:r>
            <a:r>
              <a:rPr lang="en-US" dirty="0" err="1" smtClean="0"/>
              <a:t>Yayıncılık</a:t>
            </a:r>
            <a:endParaRPr lang="en-US" dirty="0" smtClean="0"/>
          </a:p>
          <a:p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makaleler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58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129</Words>
  <Application>Microsoft Macintosh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3</cp:revision>
  <dcterms:created xsi:type="dcterms:W3CDTF">2017-11-16T12:54:13Z</dcterms:created>
  <dcterms:modified xsi:type="dcterms:W3CDTF">2017-11-16T13:38:17Z</dcterms:modified>
</cp:coreProperties>
</file>