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İşgörme</a:t>
            </a:r>
            <a:r>
              <a:rPr lang="tr-TR" dirty="0"/>
              <a:t> borcu doğuran sözleşmeler</a:t>
            </a:r>
          </a:p>
          <a:p>
            <a:r>
              <a:rPr lang="tr-TR" dirty="0"/>
              <a:t>	</a:t>
            </a:r>
            <a:r>
              <a:rPr lang="tr-TR" dirty="0" smtClean="0"/>
              <a:t>eser </a:t>
            </a:r>
            <a:r>
              <a:rPr lang="tr-TR" dirty="0"/>
              <a:t>sözleşmesi - </a:t>
            </a:r>
            <a:r>
              <a:rPr lang="tr-TR" dirty="0" err="1" smtClean="0"/>
              <a:t>ıI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 sözleşmesi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Tarafların Borçları</a:t>
            </a:r>
          </a:p>
          <a:p>
            <a:pPr lvl="1"/>
            <a:r>
              <a:rPr lang="tr-TR" dirty="0" smtClean="0"/>
              <a:t>Yüklenicinin borçları</a:t>
            </a:r>
          </a:p>
          <a:p>
            <a:pPr lvl="2"/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eser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getirme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3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eseri</a:t>
            </a:r>
            <a:r>
              <a:rPr lang="en-US" dirty="0"/>
              <a:t> </a:t>
            </a:r>
            <a:r>
              <a:rPr lang="en-US" dirty="0" err="1"/>
              <a:t>şahsen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4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eseri</a:t>
            </a:r>
            <a:r>
              <a:rPr lang="en-US" dirty="0"/>
              <a:t> </a:t>
            </a:r>
            <a:r>
              <a:rPr lang="en-US" dirty="0" err="1"/>
              <a:t>şahsen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yönetiminde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yaptırma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 smtClean="0"/>
          </a:p>
          <a:p>
            <a:pPr lvl="4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eseri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yaptırma</a:t>
            </a:r>
            <a:r>
              <a:rPr lang="en-US" dirty="0"/>
              <a:t> </a:t>
            </a:r>
            <a:r>
              <a:rPr lang="en-US" dirty="0" err="1" smtClean="0"/>
              <a:t>yetkisi</a:t>
            </a:r>
            <a:endParaRPr lang="tr-TR" dirty="0"/>
          </a:p>
          <a:p>
            <a:pPr lvl="4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devir</a:t>
            </a:r>
            <a:r>
              <a:rPr lang="en-US" dirty="0"/>
              <a:t> </a:t>
            </a:r>
            <a:r>
              <a:rPr lang="en-US" dirty="0" err="1" smtClean="0"/>
              <a:t>yetkisi</a:t>
            </a:r>
            <a:endParaRPr lang="tr-TR" dirty="0"/>
          </a:p>
          <a:p>
            <a:pPr lvl="2"/>
            <a:r>
              <a:rPr lang="tr-TR" dirty="0" smtClean="0"/>
              <a:t>Araç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gereç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 err="1" smtClean="0"/>
              <a:t>Malzeme</a:t>
            </a:r>
            <a:r>
              <a:rPr lang="en-US" dirty="0" smtClean="0"/>
              <a:t> </a:t>
            </a:r>
            <a:r>
              <a:rPr lang="en-US" dirty="0" err="1" smtClean="0"/>
              <a:t>sağlama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Yüklenicinin B</a:t>
            </a:r>
            <a:r>
              <a:rPr lang="tr-TR" dirty="0" smtClean="0"/>
              <a:t>orçları (devam)</a:t>
            </a:r>
          </a:p>
          <a:p>
            <a:pPr lvl="1"/>
            <a:r>
              <a:rPr lang="en-US" dirty="0" err="1" smtClean="0"/>
              <a:t>Eseri</a:t>
            </a:r>
            <a:r>
              <a:rPr lang="en-US" dirty="0" smtClean="0"/>
              <a:t> </a:t>
            </a:r>
            <a:r>
              <a:rPr lang="en-US" dirty="0" err="1" smtClean="0"/>
              <a:t>teslim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1"/>
            <a:r>
              <a:rPr lang="en-US" dirty="0" err="1" smtClean="0"/>
              <a:t>Mülkiyeti</a:t>
            </a:r>
            <a:r>
              <a:rPr lang="en-US" dirty="0" smtClean="0"/>
              <a:t> </a:t>
            </a:r>
            <a:r>
              <a:rPr lang="en-US" dirty="0" err="1" smtClean="0"/>
              <a:t>geçirme</a:t>
            </a:r>
            <a:r>
              <a:rPr lang="en-US" dirty="0" smtClean="0"/>
              <a:t> </a:t>
            </a:r>
            <a:r>
              <a:rPr lang="en-US" dirty="0" err="1" smtClean="0"/>
              <a:t>borc</a:t>
            </a:r>
            <a:r>
              <a:rPr lang="tr-TR" dirty="0" smtClean="0"/>
              <a:t>u</a:t>
            </a:r>
          </a:p>
          <a:p>
            <a:pPr lvl="1"/>
            <a:r>
              <a:rPr lang="en-US" dirty="0" err="1" smtClean="0"/>
              <a:t>Yüklenicinin</a:t>
            </a:r>
            <a:r>
              <a:rPr lang="en-US" dirty="0" smtClean="0"/>
              <a:t> </a:t>
            </a:r>
            <a:r>
              <a:rPr lang="en-US" dirty="0" err="1" smtClean="0"/>
              <a:t>özen</a:t>
            </a:r>
            <a:r>
              <a:rPr lang="en-US" dirty="0" smtClean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tr-TR" dirty="0" smtClean="0"/>
              <a:t>Yüklenicinin başlıca özen yükümlülükleri</a:t>
            </a:r>
          </a:p>
          <a:p>
            <a:pPr lvl="3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işsahibini</a:t>
            </a:r>
            <a:r>
              <a:rPr lang="en-US" dirty="0"/>
              <a:t> </a:t>
            </a:r>
            <a:r>
              <a:rPr lang="en-US" dirty="0" err="1"/>
              <a:t>aydınlatma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yükümlülüğü</a:t>
            </a:r>
            <a:endParaRPr lang="tr-TR" dirty="0"/>
          </a:p>
          <a:p>
            <a:pPr lvl="3"/>
            <a:r>
              <a:rPr lang="en-US" dirty="0" err="1"/>
              <a:t>Yüklenicinin</a:t>
            </a:r>
            <a:r>
              <a:rPr lang="en-US" dirty="0"/>
              <a:t> işsahibinin </a:t>
            </a:r>
            <a:r>
              <a:rPr lang="en-US" dirty="0" err="1"/>
              <a:t>şahıs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malvarlığı</a:t>
            </a:r>
            <a:r>
              <a:rPr lang="en-US" dirty="0"/>
              <a:t> </a:t>
            </a:r>
            <a:r>
              <a:rPr lang="en-US" dirty="0" err="1"/>
              <a:t>değerlerini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 smtClean="0"/>
              <a:t>yükümlülükleri</a:t>
            </a:r>
            <a:endParaRPr lang="tr-TR" dirty="0"/>
          </a:p>
          <a:p>
            <a:pPr lvl="3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 smtClean="0"/>
              <a:t>yükümlülükleri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Yüklenicinin Borçları (devam)</a:t>
            </a:r>
          </a:p>
          <a:p>
            <a:pPr lvl="1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özen</a:t>
            </a:r>
            <a:r>
              <a:rPr lang="en-US" dirty="0"/>
              <a:t> </a:t>
            </a:r>
            <a:r>
              <a:rPr lang="en-US" dirty="0" err="1"/>
              <a:t>borcuna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 smtClean="0"/>
              <a:t>davranması</a:t>
            </a:r>
            <a:endParaRPr lang="tr-TR" dirty="0"/>
          </a:p>
          <a:p>
            <a:pPr lvl="3"/>
            <a:r>
              <a:rPr lang="en-US" dirty="0" err="1"/>
              <a:t>Yüklenicinin</a:t>
            </a:r>
            <a:r>
              <a:rPr lang="en-US" dirty="0"/>
              <a:t>,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geç</a:t>
            </a:r>
            <a:r>
              <a:rPr lang="en-US" dirty="0"/>
              <a:t> </a:t>
            </a:r>
            <a:r>
              <a:rPr lang="en-US" dirty="0" err="1"/>
              <a:t>başlaması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geciktirmesi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gecikme</a:t>
            </a:r>
            <a:r>
              <a:rPr lang="en-US" dirty="0"/>
              <a:t> </a:t>
            </a:r>
            <a:r>
              <a:rPr lang="en-US" dirty="0" err="1"/>
              <a:t>yüzünden</a:t>
            </a:r>
            <a:r>
              <a:rPr lang="en-US" dirty="0"/>
              <a:t>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kararlaştırılan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bitirilemeyeceğinin</a:t>
            </a:r>
            <a:r>
              <a:rPr lang="en-US" dirty="0"/>
              <a:t> </a:t>
            </a:r>
            <a:r>
              <a:rPr lang="en-US" dirty="0" err="1"/>
              <a:t>anlaşılması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temerrüde</a:t>
            </a:r>
            <a:r>
              <a:rPr lang="en-US" dirty="0"/>
              <a:t> </a:t>
            </a:r>
            <a:r>
              <a:rPr lang="en-US" dirty="0" err="1"/>
              <a:t>düşmesinden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işsahibinin </a:t>
            </a:r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 smtClean="0"/>
          </a:p>
          <a:p>
            <a:pPr lvl="3"/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getirilme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kusuru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eseri</a:t>
            </a:r>
            <a:r>
              <a:rPr lang="en-US" dirty="0"/>
              <a:t>,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aykırı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getireceğinin</a:t>
            </a:r>
            <a:r>
              <a:rPr lang="en-US" dirty="0"/>
              <a:t> </a:t>
            </a:r>
            <a:r>
              <a:rPr lang="en-US" dirty="0" err="1"/>
              <a:t>açıkça</a:t>
            </a:r>
            <a:r>
              <a:rPr lang="en-US" dirty="0"/>
              <a:t> </a:t>
            </a:r>
            <a:r>
              <a:rPr lang="en-US" dirty="0" err="1"/>
              <a:t>görülmesi</a:t>
            </a:r>
            <a:r>
              <a:rPr lang="en-US" dirty="0"/>
              <a:t> </a:t>
            </a:r>
            <a:r>
              <a:rPr lang="en-US" dirty="0" err="1"/>
              <a:t>hâlinde</a:t>
            </a:r>
            <a:r>
              <a:rPr lang="en-US" dirty="0"/>
              <a:t>, işsahibinin </a:t>
            </a:r>
            <a:r>
              <a:rPr lang="en-US" dirty="0" err="1"/>
              <a:t>ayıbın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aykırılığın</a:t>
            </a:r>
            <a:r>
              <a:rPr lang="en-US" dirty="0"/>
              <a:t> </a:t>
            </a:r>
            <a:r>
              <a:rPr lang="en-US" dirty="0" err="1"/>
              <a:t>giderilmesini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,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hâlde</a:t>
            </a:r>
            <a:r>
              <a:rPr lang="en-US" dirty="0"/>
              <a:t> </a:t>
            </a:r>
            <a:r>
              <a:rPr lang="en-US" dirty="0" err="1"/>
              <a:t>işin</a:t>
            </a:r>
            <a:r>
              <a:rPr lang="en-US" dirty="0"/>
              <a:t> </a:t>
            </a:r>
            <a:r>
              <a:rPr lang="en-US" dirty="0" err="1"/>
              <a:t>devamını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verme</a:t>
            </a:r>
            <a:r>
              <a:rPr lang="en-US" dirty="0"/>
              <a:t> </a:t>
            </a:r>
            <a:r>
              <a:rPr lang="en-US" dirty="0" err="1" smtClean="0"/>
              <a:t>hakk</a:t>
            </a:r>
            <a:r>
              <a:rPr lang="tr-TR" dirty="0"/>
              <a:t>ı</a:t>
            </a:r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49491"/>
          </a:xfrm>
        </p:spPr>
        <p:txBody>
          <a:bodyPr/>
          <a:lstStyle/>
          <a:p>
            <a:r>
              <a:rPr lang="tr-TR" dirty="0"/>
              <a:t>Yüklenicinin Borçları (devam)</a:t>
            </a:r>
          </a:p>
          <a:p>
            <a:pPr lvl="1"/>
            <a:r>
              <a:rPr lang="en-US" dirty="0" err="1" smtClean="0"/>
              <a:t>Yüklenicinin</a:t>
            </a:r>
            <a:r>
              <a:rPr lang="en-US" dirty="0" smtClean="0"/>
              <a:t> ay</a:t>
            </a:r>
            <a:r>
              <a:rPr lang="tr-TR" dirty="0" smtClean="0"/>
              <a:t>ı</a:t>
            </a:r>
            <a:r>
              <a:rPr lang="en-US" dirty="0" err="1" smtClean="0"/>
              <a:t>ptan</a:t>
            </a:r>
            <a:r>
              <a:rPr lang="en-US" dirty="0" smtClean="0"/>
              <a:t> </a:t>
            </a:r>
            <a:r>
              <a:rPr lang="en-US" dirty="0" err="1" smtClean="0"/>
              <a:t>sorumluluğu</a:t>
            </a:r>
            <a:endParaRPr lang="tr-TR" dirty="0"/>
          </a:p>
          <a:p>
            <a:pPr lvl="2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sorumluluğunun</a:t>
            </a:r>
            <a:r>
              <a:rPr lang="en-US" dirty="0"/>
              <a:t> </a:t>
            </a:r>
            <a:r>
              <a:rPr lang="en-US" dirty="0" err="1"/>
              <a:t>maddî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3"/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  <a:endParaRPr lang="tr-TR" dirty="0"/>
          </a:p>
          <a:p>
            <a:pPr lvl="3"/>
            <a:r>
              <a:rPr lang="en-US" dirty="0" err="1"/>
              <a:t>Ayıp</a:t>
            </a:r>
            <a:r>
              <a:rPr lang="en-US" dirty="0"/>
              <a:t>, işsahibine </a:t>
            </a:r>
            <a:r>
              <a:rPr lang="en-US" dirty="0" err="1" smtClean="0"/>
              <a:t>yüklenilmemelidir</a:t>
            </a:r>
            <a:r>
              <a:rPr lang="tr-TR" dirty="0" smtClean="0"/>
              <a:t>.</a:t>
            </a:r>
          </a:p>
          <a:p>
            <a:pPr lvl="4"/>
            <a:r>
              <a:rPr lang="en-US" dirty="0" err="1" smtClean="0"/>
              <a:t>Şartları</a:t>
            </a:r>
            <a:endParaRPr lang="tr-TR" dirty="0"/>
          </a:p>
          <a:p>
            <a:pPr lvl="5"/>
            <a:r>
              <a:rPr lang="en-US" dirty="0" err="1"/>
              <a:t>Ayıp</a:t>
            </a:r>
            <a:r>
              <a:rPr lang="en-US" dirty="0"/>
              <a:t>, işsahibinin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talimatından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yüklenebilecek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sebepten</a:t>
            </a:r>
            <a:r>
              <a:rPr lang="en-US" dirty="0"/>
              <a:t> </a:t>
            </a:r>
            <a:r>
              <a:rPr lang="en-US" dirty="0" err="1" smtClean="0"/>
              <a:t>kaynaklanmalıdır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aydınlatma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uyarma</a:t>
            </a:r>
            <a:r>
              <a:rPr lang="en-US" dirty="0"/>
              <a:t> </a:t>
            </a:r>
            <a:r>
              <a:rPr lang="en-US" dirty="0" err="1"/>
              <a:t>borcunu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 smtClean="0"/>
              <a:t>getirmelidir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Eserdeki</a:t>
            </a:r>
            <a:r>
              <a:rPr lang="en-US" dirty="0"/>
              <a:t> </a:t>
            </a:r>
            <a:r>
              <a:rPr lang="en-US" dirty="0" err="1"/>
              <a:t>ayıp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işsahibinin </a:t>
            </a:r>
            <a:r>
              <a:rPr lang="en-US" dirty="0" err="1"/>
              <a:t>talimatı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</a:t>
            </a:r>
            <a:r>
              <a:rPr lang="en-US" dirty="0" err="1"/>
              <a:t>kusuru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illiyet</a:t>
            </a:r>
            <a:r>
              <a:rPr lang="en-US" dirty="0"/>
              <a:t> </a:t>
            </a:r>
            <a:r>
              <a:rPr lang="en-US" dirty="0" err="1"/>
              <a:t>bağı</a:t>
            </a:r>
            <a:r>
              <a:rPr lang="en-US" dirty="0"/>
              <a:t> </a:t>
            </a:r>
            <a:r>
              <a:rPr lang="en-US" dirty="0" err="1" smtClean="0"/>
              <a:t>bulunmalıdır</a:t>
            </a:r>
            <a:r>
              <a:rPr lang="tr-TR" dirty="0" smtClean="0"/>
              <a:t>.</a:t>
            </a:r>
          </a:p>
          <a:p>
            <a:pPr lvl="4"/>
            <a:r>
              <a:rPr lang="tr-TR" dirty="0" smtClean="0"/>
              <a:t>Hüküm ve sonuçları</a:t>
            </a:r>
          </a:p>
          <a:p>
            <a:pPr lvl="3"/>
            <a:r>
              <a:rPr lang="en-US" dirty="0"/>
              <a:t>İşsahibi </a:t>
            </a:r>
            <a:r>
              <a:rPr lang="en-US" dirty="0" err="1"/>
              <a:t>eseri</a:t>
            </a:r>
            <a:r>
              <a:rPr lang="en-US" dirty="0"/>
              <a:t> kabul </a:t>
            </a:r>
            <a:r>
              <a:rPr lang="en-US" dirty="0" err="1"/>
              <a:t>etmemiş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Yüklenicinin Borçları (devam)</a:t>
            </a:r>
          </a:p>
          <a:p>
            <a:pPr lvl="1"/>
            <a:r>
              <a:rPr lang="en-US" dirty="0" err="1"/>
              <a:t>Yüklenicinin</a:t>
            </a:r>
            <a:r>
              <a:rPr lang="en-US" dirty="0"/>
              <a:t> ay</a:t>
            </a:r>
            <a:r>
              <a:rPr lang="tr-TR" dirty="0"/>
              <a:t>ı</a:t>
            </a:r>
            <a:r>
              <a:rPr lang="en-US" dirty="0" err="1"/>
              <a:t>ptan</a:t>
            </a:r>
            <a:r>
              <a:rPr lang="en-US" dirty="0"/>
              <a:t> </a:t>
            </a:r>
            <a:r>
              <a:rPr lang="en-US" dirty="0" err="1" smtClean="0"/>
              <a:t>sorumluluğu</a:t>
            </a:r>
            <a:r>
              <a:rPr lang="tr-TR" dirty="0" smtClean="0"/>
              <a:t> (devam)</a:t>
            </a:r>
          </a:p>
          <a:p>
            <a:pPr lvl="2"/>
            <a:r>
              <a:rPr lang="en-US" dirty="0" err="1"/>
              <a:t>Yüklenicinin</a:t>
            </a:r>
            <a:r>
              <a:rPr lang="en-US" dirty="0"/>
              <a:t>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sorumluluğunun</a:t>
            </a:r>
            <a:r>
              <a:rPr lang="en-US" dirty="0"/>
              <a:t> </a:t>
            </a:r>
            <a:r>
              <a:rPr lang="en-US" dirty="0" err="1"/>
              <a:t>şeklî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3"/>
            <a:r>
              <a:rPr lang="en-US" dirty="0"/>
              <a:t>İşsahibinin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 smtClean="0"/>
              <a:t>külfetler</a:t>
            </a:r>
            <a:endParaRPr lang="tr-TR" dirty="0"/>
          </a:p>
          <a:p>
            <a:pPr lvl="4"/>
            <a:r>
              <a:rPr lang="en-US" dirty="0"/>
              <a:t>İşsahibinin </a:t>
            </a:r>
            <a:r>
              <a:rPr lang="en-US" dirty="0" err="1"/>
              <a:t>eseri</a:t>
            </a:r>
            <a:r>
              <a:rPr lang="en-US" dirty="0"/>
              <a:t> </a:t>
            </a:r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</a:t>
            </a:r>
            <a:r>
              <a:rPr lang="en-US" dirty="0"/>
              <a:t> </a:t>
            </a:r>
            <a:r>
              <a:rPr lang="en-US" dirty="0" err="1" smtClean="0"/>
              <a:t>külfeti</a:t>
            </a:r>
            <a:endParaRPr lang="tr-TR" dirty="0" smtClean="0"/>
          </a:p>
          <a:p>
            <a:pPr lvl="5"/>
            <a:r>
              <a:rPr lang="tr-TR" dirty="0" smtClean="0"/>
              <a:t>Gözden geçirmenin tarzı</a:t>
            </a:r>
          </a:p>
          <a:p>
            <a:pPr lvl="5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geçirmenin</a:t>
            </a:r>
            <a:r>
              <a:rPr lang="en-US" dirty="0"/>
              <a:t> </a:t>
            </a:r>
            <a:r>
              <a:rPr lang="tr-TR" dirty="0" smtClean="0"/>
              <a:t>zamanı</a:t>
            </a:r>
          </a:p>
          <a:p>
            <a:pPr lvl="5"/>
            <a:r>
              <a:rPr lang="en-US" dirty="0" err="1"/>
              <a:t>Gözden</a:t>
            </a:r>
            <a:r>
              <a:rPr lang="en-US" dirty="0"/>
              <a:t> </a:t>
            </a:r>
            <a:r>
              <a:rPr lang="en-US" dirty="0" err="1"/>
              <a:t>geçirmenin</a:t>
            </a:r>
            <a:r>
              <a:rPr lang="en-US" dirty="0"/>
              <a:t> </a:t>
            </a:r>
            <a:r>
              <a:rPr lang="tr-TR" dirty="0" smtClean="0"/>
              <a:t>yeri</a:t>
            </a:r>
            <a:endParaRPr lang="tr-TR" dirty="0"/>
          </a:p>
          <a:p>
            <a:pPr lvl="4"/>
            <a:r>
              <a:rPr lang="en-US" dirty="0" smtClean="0"/>
              <a:t>İşsahibinin </a:t>
            </a:r>
            <a:r>
              <a:rPr lang="en-US" dirty="0" err="1"/>
              <a:t>ayıbı</a:t>
            </a:r>
            <a:r>
              <a:rPr lang="en-US" dirty="0"/>
              <a:t> </a:t>
            </a:r>
            <a:r>
              <a:rPr lang="en-US" dirty="0" err="1"/>
              <a:t>bildirme</a:t>
            </a:r>
            <a:r>
              <a:rPr lang="en-US" dirty="0"/>
              <a:t> </a:t>
            </a:r>
            <a:r>
              <a:rPr lang="en-US" dirty="0" err="1" smtClean="0"/>
              <a:t>külfeti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Yüklenicinin Borçları (devam)</a:t>
            </a:r>
          </a:p>
          <a:p>
            <a:pPr lvl="1"/>
            <a:r>
              <a:rPr lang="en-US" dirty="0" err="1"/>
              <a:t>Yüklenicinin</a:t>
            </a:r>
            <a:r>
              <a:rPr lang="en-US" dirty="0"/>
              <a:t> ay</a:t>
            </a:r>
            <a:r>
              <a:rPr lang="tr-TR" dirty="0"/>
              <a:t>ı</a:t>
            </a:r>
            <a:r>
              <a:rPr lang="en-US" dirty="0" err="1"/>
              <a:t>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> (devam</a:t>
            </a:r>
            <a:r>
              <a:rPr lang="tr-TR" dirty="0" smtClean="0"/>
              <a:t>)</a:t>
            </a:r>
          </a:p>
          <a:p>
            <a:pPr lvl="2"/>
            <a:r>
              <a:rPr lang="en-US" dirty="0" smtClean="0"/>
              <a:t>İşsahibinin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endParaRPr lang="tr-TR" dirty="0" smtClean="0"/>
          </a:p>
          <a:p>
            <a:pPr lvl="3"/>
            <a:r>
              <a:rPr lang="en-US" dirty="0" err="1"/>
              <a:t>Sözleşmeden</a:t>
            </a:r>
            <a:r>
              <a:rPr lang="en-US" dirty="0"/>
              <a:t> </a:t>
            </a:r>
            <a:r>
              <a:rPr lang="en-US" dirty="0" err="1"/>
              <a:t>dönme</a:t>
            </a:r>
            <a:r>
              <a:rPr lang="en-US" dirty="0"/>
              <a:t> </a:t>
            </a:r>
            <a:r>
              <a:rPr lang="en-US" dirty="0" err="1" smtClean="0"/>
              <a:t>hakk</a:t>
            </a:r>
            <a:r>
              <a:rPr lang="tr-TR" dirty="0" smtClean="0"/>
              <a:t>ı</a:t>
            </a:r>
          </a:p>
          <a:p>
            <a:pPr lvl="3"/>
            <a:r>
              <a:rPr lang="en-US" dirty="0" err="1"/>
              <a:t>Bedelden</a:t>
            </a:r>
            <a:r>
              <a:rPr lang="en-US" dirty="0"/>
              <a:t> </a:t>
            </a:r>
            <a:r>
              <a:rPr lang="en-US" dirty="0" err="1"/>
              <a:t>indirim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3"/>
            <a:r>
              <a:rPr lang="en-US" dirty="0" err="1"/>
              <a:t>Eserin</a:t>
            </a:r>
            <a:r>
              <a:rPr lang="en-US" dirty="0"/>
              <a:t> </a:t>
            </a:r>
            <a:r>
              <a:rPr lang="en-US" dirty="0" err="1"/>
              <a:t>onarılmasını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Tarafların borçları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88679"/>
          </a:xfrm>
        </p:spPr>
        <p:txBody>
          <a:bodyPr>
            <a:normAutofit/>
          </a:bodyPr>
          <a:lstStyle/>
          <a:p>
            <a:r>
              <a:rPr lang="tr-TR" dirty="0"/>
              <a:t>Yüklenicinin Borçları (devam)</a:t>
            </a:r>
          </a:p>
          <a:p>
            <a:pPr lvl="1"/>
            <a:r>
              <a:rPr lang="en-US" dirty="0" err="1"/>
              <a:t>Yüklenicinin</a:t>
            </a:r>
            <a:r>
              <a:rPr lang="en-US" dirty="0"/>
              <a:t> ay</a:t>
            </a:r>
            <a:r>
              <a:rPr lang="tr-TR" dirty="0"/>
              <a:t>ı</a:t>
            </a:r>
            <a:r>
              <a:rPr lang="en-US" dirty="0" err="1"/>
              <a:t>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tr-TR" dirty="0"/>
              <a:t> (devam)</a:t>
            </a:r>
          </a:p>
          <a:p>
            <a:pPr lvl="2"/>
            <a:r>
              <a:rPr lang="en-US" dirty="0"/>
              <a:t>İşsahibinin </a:t>
            </a:r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 smtClean="0"/>
              <a:t>hakları</a:t>
            </a:r>
            <a:r>
              <a:rPr lang="tr-TR" dirty="0" smtClean="0"/>
              <a:t> (devam)</a:t>
            </a:r>
          </a:p>
          <a:p>
            <a:pPr lvl="3"/>
            <a:r>
              <a:rPr lang="en-US" dirty="0"/>
              <a:t>İşsahibinin </a:t>
            </a:r>
            <a:r>
              <a:rPr lang="en-US" dirty="0" err="1"/>
              <a:t>tazminat</a:t>
            </a:r>
            <a:r>
              <a:rPr lang="en-US" dirty="0"/>
              <a:t> </a:t>
            </a:r>
            <a:r>
              <a:rPr lang="en-US" dirty="0" err="1"/>
              <a:t>isteme</a:t>
            </a:r>
            <a:r>
              <a:rPr lang="en-US" dirty="0"/>
              <a:t> </a:t>
            </a:r>
            <a:r>
              <a:rPr lang="en-US" dirty="0" err="1"/>
              <a:t>hakkı</a:t>
            </a:r>
            <a:endParaRPr lang="tr-TR" dirty="0"/>
          </a:p>
          <a:p>
            <a:pPr lvl="4"/>
            <a:r>
              <a:rPr lang="en-US" dirty="0" err="1"/>
              <a:t>Tazminatın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5"/>
            <a:r>
              <a:rPr lang="en-US" dirty="0" err="1"/>
              <a:t>Eser</a:t>
            </a:r>
            <a:r>
              <a:rPr lang="en-US" dirty="0"/>
              <a:t> </a:t>
            </a:r>
            <a:r>
              <a:rPr lang="en-US" dirty="0" err="1"/>
              <a:t>ayıplı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/>
              <a:t>İşsahibi </a:t>
            </a:r>
            <a:r>
              <a:rPr lang="en-US" dirty="0" err="1"/>
              <a:t>zarara</a:t>
            </a:r>
            <a:r>
              <a:rPr lang="en-US" dirty="0"/>
              <a:t> </a:t>
            </a:r>
            <a:r>
              <a:rPr lang="en-US" dirty="0" err="1"/>
              <a:t>uğramış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Ayıpla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illiyet</a:t>
            </a:r>
            <a:r>
              <a:rPr lang="en-US" dirty="0"/>
              <a:t> </a:t>
            </a:r>
            <a:r>
              <a:rPr lang="en-US" dirty="0" err="1"/>
              <a:t>bağı</a:t>
            </a:r>
            <a:r>
              <a:rPr lang="en-US" dirty="0"/>
              <a:t> </a:t>
            </a:r>
            <a:r>
              <a:rPr lang="en-US" dirty="0" err="1" smtClean="0"/>
              <a:t>bulunmalıdır</a:t>
            </a:r>
            <a:r>
              <a:rPr lang="tr-TR" dirty="0" smtClean="0"/>
              <a:t>.</a:t>
            </a:r>
          </a:p>
          <a:p>
            <a:pPr lvl="5"/>
            <a:r>
              <a:rPr lang="en-US" dirty="0" err="1"/>
              <a:t>Yüklenici</a:t>
            </a:r>
            <a:r>
              <a:rPr lang="en-US" dirty="0"/>
              <a:t> </a:t>
            </a:r>
            <a:r>
              <a:rPr lang="en-US" dirty="0" err="1"/>
              <a:t>kusurlu</a:t>
            </a:r>
            <a:r>
              <a:rPr lang="en-US" dirty="0"/>
              <a:t> </a:t>
            </a:r>
            <a:r>
              <a:rPr lang="en-US" dirty="0" err="1" smtClean="0"/>
              <a:t>olmalıdır</a:t>
            </a:r>
            <a:r>
              <a:rPr lang="tr-TR" dirty="0"/>
              <a:t>.</a:t>
            </a:r>
            <a:endParaRPr lang="tr-TR" dirty="0" smtClean="0"/>
          </a:p>
          <a:p>
            <a:pPr lvl="3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doğan</a:t>
            </a:r>
            <a:r>
              <a:rPr lang="en-US" dirty="0"/>
              <a:t> </a:t>
            </a:r>
            <a:r>
              <a:rPr lang="en-US" dirty="0" err="1"/>
              <a:t>davaların</a:t>
            </a:r>
            <a:r>
              <a:rPr lang="en-US" dirty="0"/>
              <a:t> </a:t>
            </a:r>
            <a:r>
              <a:rPr lang="en-US" dirty="0" err="1"/>
              <a:t>tâbi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zamanaşımı</a:t>
            </a:r>
            <a:endParaRPr lang="tr-TR" dirty="0"/>
          </a:p>
          <a:p>
            <a:pPr lvl="3"/>
            <a:r>
              <a:rPr lang="en-US" dirty="0" err="1"/>
              <a:t>Ayıptan</a:t>
            </a:r>
            <a:r>
              <a:rPr lang="en-US" dirty="0"/>
              <a:t> </a:t>
            </a:r>
            <a:r>
              <a:rPr lang="en-US" dirty="0" err="1"/>
              <a:t>sorumluluğu</a:t>
            </a:r>
            <a:r>
              <a:rPr lang="en-US" dirty="0"/>
              <a:t> </a:t>
            </a:r>
            <a:r>
              <a:rPr lang="en-US" dirty="0" err="1"/>
              <a:t>kaldıran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sınırlayan</a:t>
            </a:r>
            <a:r>
              <a:rPr lang="en-US" dirty="0"/>
              <a:t> </a:t>
            </a:r>
            <a:r>
              <a:rPr lang="en-US" dirty="0" err="1"/>
              <a:t>anlaşmalar</a:t>
            </a:r>
            <a:endParaRPr lang="en-US" dirty="0"/>
          </a:p>
          <a:p>
            <a:pPr lvl="3"/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1397</TotalTime>
  <Words>384</Words>
  <Application>Microsoft Office PowerPoint</Application>
  <PresentationFormat>Geniş ekran</PresentationFormat>
  <Paragraphs>69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Eser sözleşmesi</vt:lpstr>
      <vt:lpstr>Tarafların borçları</vt:lpstr>
      <vt:lpstr>Tarafların borçları</vt:lpstr>
      <vt:lpstr>Tarafların borçları</vt:lpstr>
      <vt:lpstr>Tarafların borçları</vt:lpstr>
      <vt:lpstr>Tarafların borçları</vt:lpstr>
      <vt:lpstr>Tarafların borçları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29</cp:revision>
  <dcterms:created xsi:type="dcterms:W3CDTF">2020-07-01T13:53:34Z</dcterms:created>
  <dcterms:modified xsi:type="dcterms:W3CDTF">2021-03-22T11:54:03Z</dcterms:modified>
</cp:coreProperties>
</file>