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r.linkedi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1592-55F7-4C10-B424-EE255D3C6E9E}"/>
              </a:ext>
            </a:extLst>
          </p:cNvPr>
          <p:cNvSpPr>
            <a:spLocks noGrp="1"/>
          </p:cNvSpPr>
          <p:nvPr>
            <p:ph type="ctrTitle"/>
          </p:nvPr>
        </p:nvSpPr>
        <p:spPr/>
        <p:txBody>
          <a:bodyPr/>
          <a:lstStyle/>
          <a:p>
            <a:r>
              <a:rPr lang="tr-TR" dirty="0"/>
              <a:t>İş </a:t>
            </a:r>
            <a:r>
              <a:rPr lang="en-US" dirty="0" err="1"/>
              <a:t>Ya</a:t>
            </a:r>
            <a:r>
              <a:rPr lang="tr-TR" dirty="0"/>
              <a:t>ş</a:t>
            </a:r>
            <a:r>
              <a:rPr lang="en-US" dirty="0"/>
              <a:t>am</a:t>
            </a:r>
            <a:r>
              <a:rPr lang="tr-TR" dirty="0"/>
              <a:t>ında İletişim Becerileri</a:t>
            </a:r>
            <a:br>
              <a:rPr lang="tr-TR" dirty="0"/>
            </a:br>
            <a:r>
              <a:rPr lang="en-US" dirty="0" err="1"/>
              <a:t>Hafta</a:t>
            </a:r>
            <a:r>
              <a:rPr lang="en-US" dirty="0"/>
              <a:t> 10</a:t>
            </a:r>
            <a:endParaRPr lang="tr-TR" dirty="0"/>
          </a:p>
        </p:txBody>
      </p:sp>
      <p:sp>
        <p:nvSpPr>
          <p:cNvPr id="3" name="Subtitle 2">
            <a:extLst>
              <a:ext uri="{FF2B5EF4-FFF2-40B4-BE49-F238E27FC236}">
                <a16:creationId xmlns:a16="http://schemas.microsoft.com/office/drawing/2014/main" id="{7A01F88D-0A8F-4CB0-84D5-32DCC6DCD47C}"/>
              </a:ext>
            </a:extLst>
          </p:cNvPr>
          <p:cNvSpPr>
            <a:spLocks noGrp="1"/>
          </p:cNvSpPr>
          <p:nvPr>
            <p:ph type="subTitle" idx="1"/>
          </p:nvPr>
        </p:nvSpPr>
        <p:spPr/>
        <p:txBody>
          <a:bodyPr/>
          <a:lstStyle/>
          <a:p>
            <a:pPr algn="ctr"/>
            <a:r>
              <a:rPr lang="tr-TR" b="1" dirty="0"/>
              <a:t>Sosyal Medya Nedir?</a:t>
            </a:r>
          </a:p>
          <a:p>
            <a:endParaRPr lang="tr-TR" dirty="0"/>
          </a:p>
        </p:txBody>
      </p:sp>
    </p:spTree>
    <p:extLst>
      <p:ext uri="{BB962C8B-B14F-4D97-AF65-F5344CB8AC3E}">
        <p14:creationId xmlns:p14="http://schemas.microsoft.com/office/powerpoint/2010/main" val="1782793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97FD2-F98A-425A-A941-109AEB04CDE4}"/>
              </a:ext>
            </a:extLst>
          </p:cNvPr>
          <p:cNvSpPr>
            <a:spLocks noGrp="1"/>
          </p:cNvSpPr>
          <p:nvPr>
            <p:ph type="title"/>
          </p:nvPr>
        </p:nvSpPr>
        <p:spPr/>
        <p:txBody>
          <a:bodyPr/>
          <a:lstStyle/>
          <a:p>
            <a:pPr algn="ctr"/>
            <a:r>
              <a:rPr lang="en-US" sz="4800" b="1" dirty="0" err="1">
                <a:solidFill>
                  <a:srgbClr val="FFC000"/>
                </a:solidFill>
              </a:rPr>
              <a:t>LinkedIN</a:t>
            </a:r>
            <a:endParaRPr lang="tr-TR" sz="4800" b="1" dirty="0">
              <a:solidFill>
                <a:srgbClr val="FFC000"/>
              </a:solidFill>
            </a:endParaRPr>
          </a:p>
        </p:txBody>
      </p:sp>
      <p:pic>
        <p:nvPicPr>
          <p:cNvPr id="5" name="Content Placeholder 4">
            <a:extLst>
              <a:ext uri="{FF2B5EF4-FFF2-40B4-BE49-F238E27FC236}">
                <a16:creationId xmlns:a16="http://schemas.microsoft.com/office/drawing/2014/main" id="{6C24BFEB-984C-4DBA-94F5-48116734B866}"/>
              </a:ext>
            </a:extLst>
          </p:cNvPr>
          <p:cNvPicPr>
            <a:picLocks noGrp="1" noChangeAspect="1"/>
          </p:cNvPicPr>
          <p:nvPr>
            <p:ph idx="1"/>
          </p:nvPr>
        </p:nvPicPr>
        <p:blipFill>
          <a:blip r:embed="rId2"/>
          <a:stretch>
            <a:fillRect/>
          </a:stretch>
        </p:blipFill>
        <p:spPr>
          <a:xfrm>
            <a:off x="3479007" y="2052638"/>
            <a:ext cx="4195762" cy="4195762"/>
          </a:xfrm>
        </p:spPr>
      </p:pic>
    </p:spTree>
    <p:extLst>
      <p:ext uri="{BB962C8B-B14F-4D97-AF65-F5344CB8AC3E}">
        <p14:creationId xmlns:p14="http://schemas.microsoft.com/office/powerpoint/2010/main" val="69108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F3AE-B617-48AD-9D62-D2021D351DDE}"/>
              </a:ext>
            </a:extLst>
          </p:cNvPr>
          <p:cNvSpPr>
            <a:spLocks noGrp="1"/>
          </p:cNvSpPr>
          <p:nvPr>
            <p:ph type="title"/>
          </p:nvPr>
        </p:nvSpPr>
        <p:spPr/>
        <p:txBody>
          <a:bodyPr/>
          <a:lstStyle/>
          <a:p>
            <a:pPr algn="ctr"/>
            <a:r>
              <a:rPr lang="en-US" b="1" dirty="0" err="1">
                <a:solidFill>
                  <a:srgbClr val="FFC000"/>
                </a:solidFill>
              </a:rPr>
              <a:t>LinkedIN</a:t>
            </a:r>
            <a:endParaRPr lang="tr-TR" b="1" dirty="0">
              <a:solidFill>
                <a:srgbClr val="FFC000"/>
              </a:solidFill>
            </a:endParaRPr>
          </a:p>
        </p:txBody>
      </p:sp>
      <p:sp>
        <p:nvSpPr>
          <p:cNvPr id="3" name="Content Placeholder 2">
            <a:extLst>
              <a:ext uri="{FF2B5EF4-FFF2-40B4-BE49-F238E27FC236}">
                <a16:creationId xmlns:a16="http://schemas.microsoft.com/office/drawing/2014/main" id="{3F3AFEC3-8320-4F0A-B7BF-3EF79160AB34}"/>
              </a:ext>
            </a:extLst>
          </p:cNvPr>
          <p:cNvSpPr>
            <a:spLocks noGrp="1"/>
          </p:cNvSpPr>
          <p:nvPr>
            <p:ph idx="1"/>
          </p:nvPr>
        </p:nvSpPr>
        <p:spPr/>
        <p:txBody>
          <a:bodyPr/>
          <a:lstStyle/>
          <a:p>
            <a:pPr fontAlgn="base"/>
            <a:endParaRPr lang="en-US" dirty="0"/>
          </a:p>
          <a:p>
            <a:pPr fontAlgn="base"/>
            <a:r>
              <a:rPr lang="tr-TR" dirty="0"/>
              <a:t>Günümüzde sosyal ağlar internet dünyasının vazgeçilmez unsurudur. Sosyal medyanın bir diğer mecraları arasında yer alan linkedin, iş arayan ve işveren kişilerin kullandığı ve iş hayatı ile ilgili bilgilerin paylaşıldığı sosyal bir ağdır.</a:t>
            </a:r>
            <a:endParaRPr lang="en-US" dirty="0"/>
          </a:p>
          <a:p>
            <a:pPr fontAlgn="base"/>
            <a:endParaRPr lang="tr-TR" dirty="0"/>
          </a:p>
          <a:p>
            <a:pPr fontAlgn="base"/>
            <a:r>
              <a:rPr lang="tr-TR" dirty="0"/>
              <a:t>Diğer sosyal ağlardan pek bir farkı olmayan fakat tek bir ayrımı iş amaçlı kullanılan </a:t>
            </a:r>
            <a:r>
              <a:rPr lang="tr-TR" dirty="0">
                <a:hlinkClick r:id="rId2" tooltip="Linkedin nedir"/>
              </a:rPr>
              <a:t>linkedin</a:t>
            </a:r>
            <a:r>
              <a:rPr lang="tr-TR" dirty="0"/>
              <a:t>, meslektaş gruplar ile kolay yoldan iletişime geçebilme ve rahatlıkla arkadaş edinebilme platformudur.</a:t>
            </a:r>
          </a:p>
          <a:p>
            <a:endParaRPr lang="tr-TR" dirty="0"/>
          </a:p>
        </p:txBody>
      </p:sp>
    </p:spTree>
    <p:extLst>
      <p:ext uri="{BB962C8B-B14F-4D97-AF65-F5344CB8AC3E}">
        <p14:creationId xmlns:p14="http://schemas.microsoft.com/office/powerpoint/2010/main" val="237183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627F-5870-4EBC-A452-AA79D4A9DC82}"/>
              </a:ext>
            </a:extLst>
          </p:cNvPr>
          <p:cNvSpPr>
            <a:spLocks noGrp="1"/>
          </p:cNvSpPr>
          <p:nvPr>
            <p:ph type="title"/>
          </p:nvPr>
        </p:nvSpPr>
        <p:spPr/>
        <p:txBody>
          <a:bodyPr/>
          <a:lstStyle/>
          <a:p>
            <a:pPr algn="ctr"/>
            <a:r>
              <a:rPr lang="en-US" b="1" dirty="0" err="1">
                <a:solidFill>
                  <a:srgbClr val="FFC000"/>
                </a:solidFill>
              </a:rPr>
              <a:t>LinkedIN</a:t>
            </a:r>
            <a:endParaRPr lang="tr-TR" b="1" dirty="0">
              <a:solidFill>
                <a:srgbClr val="FFC000"/>
              </a:solidFill>
            </a:endParaRPr>
          </a:p>
        </p:txBody>
      </p:sp>
      <p:pic>
        <p:nvPicPr>
          <p:cNvPr id="5" name="Content Placeholder 4">
            <a:extLst>
              <a:ext uri="{FF2B5EF4-FFF2-40B4-BE49-F238E27FC236}">
                <a16:creationId xmlns:a16="http://schemas.microsoft.com/office/drawing/2014/main" id="{13F628FD-AD79-4204-87AB-E8F5CCFF3B78}"/>
              </a:ext>
            </a:extLst>
          </p:cNvPr>
          <p:cNvPicPr>
            <a:picLocks noGrp="1" noChangeAspect="1"/>
          </p:cNvPicPr>
          <p:nvPr>
            <p:ph idx="1"/>
          </p:nvPr>
        </p:nvPicPr>
        <p:blipFill>
          <a:blip r:embed="rId2"/>
          <a:stretch>
            <a:fillRect/>
          </a:stretch>
        </p:blipFill>
        <p:spPr>
          <a:xfrm>
            <a:off x="1837189" y="1739517"/>
            <a:ext cx="8347046" cy="4316002"/>
          </a:xfrm>
        </p:spPr>
      </p:pic>
    </p:spTree>
    <p:extLst>
      <p:ext uri="{BB962C8B-B14F-4D97-AF65-F5344CB8AC3E}">
        <p14:creationId xmlns:p14="http://schemas.microsoft.com/office/powerpoint/2010/main" val="282310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4D7C-0044-4C60-8831-CADFE436DD10}"/>
              </a:ext>
            </a:extLst>
          </p:cNvPr>
          <p:cNvSpPr>
            <a:spLocks noGrp="1"/>
          </p:cNvSpPr>
          <p:nvPr>
            <p:ph type="title"/>
          </p:nvPr>
        </p:nvSpPr>
        <p:spPr/>
        <p:txBody>
          <a:bodyPr/>
          <a:lstStyle/>
          <a:p>
            <a:pPr algn="ctr"/>
            <a:r>
              <a:rPr lang="en-US" b="1" dirty="0" err="1">
                <a:solidFill>
                  <a:srgbClr val="FFC000"/>
                </a:solidFill>
              </a:rPr>
              <a:t>LinkedIN</a:t>
            </a:r>
            <a:endParaRPr lang="tr-TR" b="1" dirty="0">
              <a:solidFill>
                <a:srgbClr val="FFC000"/>
              </a:solidFill>
            </a:endParaRPr>
          </a:p>
        </p:txBody>
      </p:sp>
      <p:sp>
        <p:nvSpPr>
          <p:cNvPr id="3" name="Content Placeholder 2">
            <a:extLst>
              <a:ext uri="{FF2B5EF4-FFF2-40B4-BE49-F238E27FC236}">
                <a16:creationId xmlns:a16="http://schemas.microsoft.com/office/drawing/2014/main" id="{F6966155-92AC-4813-92B5-413E50BC9001}"/>
              </a:ext>
            </a:extLst>
          </p:cNvPr>
          <p:cNvSpPr>
            <a:spLocks noGrp="1"/>
          </p:cNvSpPr>
          <p:nvPr>
            <p:ph idx="1"/>
          </p:nvPr>
        </p:nvSpPr>
        <p:spPr/>
        <p:txBody>
          <a:bodyPr/>
          <a:lstStyle/>
          <a:p>
            <a:endParaRPr lang="en-US" dirty="0"/>
          </a:p>
          <a:p>
            <a:pPr marL="0" indent="0">
              <a:buNone/>
            </a:pPr>
            <a:r>
              <a:rPr lang="en-US" dirty="0"/>
              <a:t>	</a:t>
            </a:r>
            <a:r>
              <a:rPr lang="tr-TR" dirty="0"/>
              <a:t>Dünyanın en geniş profesyonel ağlarından birini oluşturan Linkedin’ in kullanımı oldukça basittir. </a:t>
            </a:r>
            <a:endParaRPr lang="en-US" dirty="0"/>
          </a:p>
          <a:p>
            <a:pPr marL="0" indent="0">
              <a:buNone/>
            </a:pPr>
            <a:endParaRPr lang="en-US" dirty="0"/>
          </a:p>
          <a:p>
            <a:r>
              <a:rPr lang="tr-TR" dirty="0"/>
              <a:t>Arkadaş bulma işlemlerinizi gerçekleştirebilmeniz için yapmanız gereken tek şey e-mail adresiniz üzerinden taratma işlemi gerçekleştirmeniz halinde defterinizde kayıtlı halde bulunan insanlarla kolaylıkla irtibat kurabilirsiniz.</a:t>
            </a:r>
          </a:p>
        </p:txBody>
      </p:sp>
    </p:spTree>
    <p:extLst>
      <p:ext uri="{BB962C8B-B14F-4D97-AF65-F5344CB8AC3E}">
        <p14:creationId xmlns:p14="http://schemas.microsoft.com/office/powerpoint/2010/main" val="226730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C6E9-5063-4F2C-8136-DBF6ABFA8273}"/>
              </a:ext>
            </a:extLst>
          </p:cNvPr>
          <p:cNvSpPr>
            <a:spLocks noGrp="1"/>
          </p:cNvSpPr>
          <p:nvPr>
            <p:ph type="title"/>
          </p:nvPr>
        </p:nvSpPr>
        <p:spPr/>
        <p:txBody>
          <a:bodyPr/>
          <a:lstStyle/>
          <a:p>
            <a:pPr algn="ctr"/>
            <a:r>
              <a:rPr lang="tr-TR" b="1" dirty="0">
                <a:solidFill>
                  <a:srgbClr val="FFC000"/>
                </a:solidFill>
              </a:rPr>
              <a:t>Linkedin ne için kullanılmaktadır?</a:t>
            </a:r>
            <a:br>
              <a:rPr lang="tr-TR" dirty="0"/>
            </a:br>
            <a:endParaRPr lang="tr-TR" dirty="0"/>
          </a:p>
        </p:txBody>
      </p:sp>
      <p:sp>
        <p:nvSpPr>
          <p:cNvPr id="3" name="Content Placeholder 2">
            <a:extLst>
              <a:ext uri="{FF2B5EF4-FFF2-40B4-BE49-F238E27FC236}">
                <a16:creationId xmlns:a16="http://schemas.microsoft.com/office/drawing/2014/main" id="{4307ADC2-B4E9-4BD7-B39C-08B0D1224C01}"/>
              </a:ext>
            </a:extLst>
          </p:cNvPr>
          <p:cNvSpPr>
            <a:spLocks noGrp="1"/>
          </p:cNvSpPr>
          <p:nvPr>
            <p:ph idx="1"/>
          </p:nvPr>
        </p:nvSpPr>
        <p:spPr/>
        <p:txBody>
          <a:bodyPr/>
          <a:lstStyle/>
          <a:p>
            <a:pPr fontAlgn="base"/>
            <a:r>
              <a:rPr lang="tr-TR" b="1" dirty="0"/>
              <a:t>Linkedin ne için kullanılmaktadır?</a:t>
            </a:r>
            <a:endParaRPr lang="en-US" b="1" dirty="0"/>
          </a:p>
          <a:p>
            <a:pPr fontAlgn="base"/>
            <a:endParaRPr lang="tr-TR" dirty="0"/>
          </a:p>
          <a:p>
            <a:pPr fontAlgn="base"/>
            <a:r>
              <a:rPr lang="tr-TR" dirty="0"/>
              <a:t>Linkedin kullanımının temel amacı iş başvurusu yapmak isteyen kişilerin kolaylıkla iş başvurularını gerçekleştirmesi, Yapılan sunum, dosya ve birçok kitapların rahatlıkla paylaşılabilmesi, Bloglarınızın kolay yoldan reklamını gerçekleştirmek, iş hayatı ile ilgili konularda bilgi alışverişi yapmak gibi pek çok alanda fayda sağlamaktadır.</a:t>
            </a:r>
          </a:p>
          <a:p>
            <a:endParaRPr lang="tr-TR" dirty="0"/>
          </a:p>
        </p:txBody>
      </p:sp>
    </p:spTree>
    <p:extLst>
      <p:ext uri="{BB962C8B-B14F-4D97-AF65-F5344CB8AC3E}">
        <p14:creationId xmlns:p14="http://schemas.microsoft.com/office/powerpoint/2010/main" val="3895554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FD97-5511-4AD3-A6C5-0B9FF22C35FA}"/>
              </a:ext>
            </a:extLst>
          </p:cNvPr>
          <p:cNvSpPr>
            <a:spLocks noGrp="1"/>
          </p:cNvSpPr>
          <p:nvPr>
            <p:ph type="title"/>
          </p:nvPr>
        </p:nvSpPr>
        <p:spPr/>
        <p:txBody>
          <a:bodyPr/>
          <a:lstStyle/>
          <a:p>
            <a:pPr algn="ctr"/>
            <a:r>
              <a:rPr lang="tr-TR" sz="4000" b="1" dirty="0">
                <a:solidFill>
                  <a:srgbClr val="FFC000"/>
                </a:solidFill>
              </a:rPr>
              <a:t>Peki, linkedin neden kullanmalıyım?</a:t>
            </a:r>
            <a:endParaRPr lang="tr-TR" sz="4000" dirty="0">
              <a:solidFill>
                <a:srgbClr val="FFC000"/>
              </a:solidFill>
            </a:endParaRPr>
          </a:p>
        </p:txBody>
      </p:sp>
      <p:pic>
        <p:nvPicPr>
          <p:cNvPr id="5" name="Content Placeholder 4">
            <a:extLst>
              <a:ext uri="{FF2B5EF4-FFF2-40B4-BE49-F238E27FC236}">
                <a16:creationId xmlns:a16="http://schemas.microsoft.com/office/drawing/2014/main" id="{3B5219A8-A49D-4DF4-9876-F07FCAF74142}"/>
              </a:ext>
            </a:extLst>
          </p:cNvPr>
          <p:cNvPicPr>
            <a:picLocks noGrp="1" noChangeAspect="1"/>
          </p:cNvPicPr>
          <p:nvPr>
            <p:ph idx="1"/>
          </p:nvPr>
        </p:nvPicPr>
        <p:blipFill>
          <a:blip r:embed="rId2"/>
          <a:stretch>
            <a:fillRect/>
          </a:stretch>
        </p:blipFill>
        <p:spPr>
          <a:xfrm>
            <a:off x="2104971" y="2541864"/>
            <a:ext cx="7827593" cy="3626785"/>
          </a:xfrm>
        </p:spPr>
      </p:pic>
    </p:spTree>
    <p:extLst>
      <p:ext uri="{BB962C8B-B14F-4D97-AF65-F5344CB8AC3E}">
        <p14:creationId xmlns:p14="http://schemas.microsoft.com/office/powerpoint/2010/main" val="3542601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713A-3CDD-455F-9CAF-E762A485AA29}"/>
              </a:ext>
            </a:extLst>
          </p:cNvPr>
          <p:cNvSpPr>
            <a:spLocks noGrp="1"/>
          </p:cNvSpPr>
          <p:nvPr>
            <p:ph type="title"/>
          </p:nvPr>
        </p:nvSpPr>
        <p:spPr/>
        <p:txBody>
          <a:bodyPr/>
          <a:lstStyle/>
          <a:p>
            <a:r>
              <a:rPr lang="tr-TR" sz="4000" b="1" dirty="0">
                <a:solidFill>
                  <a:srgbClr val="FFC000"/>
                </a:solidFill>
              </a:rPr>
              <a:t>Peki, linkedin neden kullanmalıyım?</a:t>
            </a:r>
            <a:endParaRPr lang="tr-TR" sz="4000" dirty="0"/>
          </a:p>
        </p:txBody>
      </p:sp>
      <p:sp>
        <p:nvSpPr>
          <p:cNvPr id="3" name="Content Placeholder 2">
            <a:extLst>
              <a:ext uri="{FF2B5EF4-FFF2-40B4-BE49-F238E27FC236}">
                <a16:creationId xmlns:a16="http://schemas.microsoft.com/office/drawing/2014/main" id="{1A097A9B-C0C6-446A-A994-5F45895E99AB}"/>
              </a:ext>
            </a:extLst>
          </p:cNvPr>
          <p:cNvSpPr>
            <a:spLocks noGrp="1"/>
          </p:cNvSpPr>
          <p:nvPr>
            <p:ph idx="1"/>
          </p:nvPr>
        </p:nvSpPr>
        <p:spPr/>
        <p:txBody>
          <a:bodyPr/>
          <a:lstStyle/>
          <a:p>
            <a:r>
              <a:rPr lang="tr-TR" dirty="0"/>
              <a:t>Gelişen teknolojik gelişmelerin ardından artık internet ortamları üzerinden rahatlıkla iş bulabilme ve iş alımları gerçekleşirken işe alınacak kişilerin profilleri, hesapları ve sayfaları gözden geçirilerek iş alımları gerçekleşmektedir. </a:t>
            </a:r>
            <a:endParaRPr lang="en-US" dirty="0"/>
          </a:p>
          <a:p>
            <a:endParaRPr lang="en-US" dirty="0"/>
          </a:p>
          <a:p>
            <a:r>
              <a:rPr lang="tr-TR" dirty="0"/>
              <a:t>Hal böyle olunca sosyal ağlarda ki hesapların ayrı bir önemi olmaktadır. </a:t>
            </a:r>
            <a:endParaRPr lang="en-US" dirty="0"/>
          </a:p>
          <a:p>
            <a:endParaRPr lang="en-US" dirty="0"/>
          </a:p>
          <a:p>
            <a:r>
              <a:rPr lang="tr-TR" dirty="0"/>
              <a:t>Ülkemizde günden güne belli oranlarda kullanıcı sayısı git gide artış göstermektedir.</a:t>
            </a:r>
          </a:p>
        </p:txBody>
      </p:sp>
    </p:spTree>
    <p:extLst>
      <p:ext uri="{BB962C8B-B14F-4D97-AF65-F5344CB8AC3E}">
        <p14:creationId xmlns:p14="http://schemas.microsoft.com/office/powerpoint/2010/main" val="14665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F8ABA-8F6A-4FE6-B0F1-A5D904344921}"/>
              </a:ext>
            </a:extLst>
          </p:cNvPr>
          <p:cNvSpPr>
            <a:spLocks noGrp="1"/>
          </p:cNvSpPr>
          <p:nvPr>
            <p:ph type="title"/>
          </p:nvPr>
        </p:nvSpPr>
        <p:spPr/>
        <p:txBody>
          <a:bodyPr/>
          <a:lstStyle/>
          <a:p>
            <a:pPr algn="ctr"/>
            <a:r>
              <a:rPr lang="en-US" sz="4400" b="1" dirty="0" err="1">
                <a:solidFill>
                  <a:srgbClr val="FFC000"/>
                </a:solidFill>
              </a:rPr>
              <a:t>LinkedIN</a:t>
            </a:r>
            <a:endParaRPr lang="tr-TR" sz="4400" b="1" dirty="0">
              <a:solidFill>
                <a:srgbClr val="FFC000"/>
              </a:solidFill>
            </a:endParaRPr>
          </a:p>
        </p:txBody>
      </p:sp>
      <p:sp>
        <p:nvSpPr>
          <p:cNvPr id="3" name="Content Placeholder 2">
            <a:extLst>
              <a:ext uri="{FF2B5EF4-FFF2-40B4-BE49-F238E27FC236}">
                <a16:creationId xmlns:a16="http://schemas.microsoft.com/office/drawing/2014/main" id="{10B3C09D-AFA4-4EB1-BBA0-D6E9E3BA9FCC}"/>
              </a:ext>
            </a:extLst>
          </p:cNvPr>
          <p:cNvSpPr>
            <a:spLocks noGrp="1"/>
          </p:cNvSpPr>
          <p:nvPr>
            <p:ph idx="1"/>
          </p:nvPr>
        </p:nvSpPr>
        <p:spPr/>
        <p:txBody>
          <a:bodyPr>
            <a:normAutofit lnSpcReduction="10000"/>
          </a:bodyPr>
          <a:lstStyle/>
          <a:p>
            <a:r>
              <a:rPr lang="tr-TR" dirty="0"/>
              <a:t>Üye işlemlerinizi gerçekleştirirken yapmanız gereken tek bir şey kendinizle ilgili bir Cv oluşturmanız olacaktır. </a:t>
            </a:r>
            <a:endParaRPr lang="en-US" dirty="0"/>
          </a:p>
          <a:p>
            <a:endParaRPr lang="en-US" dirty="0"/>
          </a:p>
          <a:p>
            <a:r>
              <a:rPr lang="tr-TR" dirty="0"/>
              <a:t>Artık profesyonel bilgi, fırsat ve fikir alışverişleri insanlara güvenli bir şekilde linkedin aracılığı ile ulaşmaktadır. </a:t>
            </a:r>
            <a:endParaRPr lang="en-US" dirty="0"/>
          </a:p>
          <a:p>
            <a:endParaRPr lang="en-US" dirty="0"/>
          </a:p>
          <a:p>
            <a:r>
              <a:rPr lang="tr-TR" dirty="0"/>
              <a:t>Üye olmanız halinde pek çok işinize yarayacak adımlara ulaşmanız mümkün olacaktır.</a:t>
            </a:r>
            <a:endParaRPr lang="en-US" dirty="0"/>
          </a:p>
          <a:p>
            <a:endParaRPr lang="en-US" dirty="0"/>
          </a:p>
          <a:p>
            <a:r>
              <a:rPr lang="tr-TR" dirty="0"/>
              <a:t> Sektör hakkında daha detaylı bilgilere sahip olmak, hedeflerinize kavuşmak ve profesyonel kimliğinizi dışarıya yansıtmak amacı ile linkedin vazgeçilmez bir aracı unsurudur.</a:t>
            </a:r>
          </a:p>
        </p:txBody>
      </p:sp>
    </p:spTree>
    <p:extLst>
      <p:ext uri="{BB962C8B-B14F-4D97-AF65-F5344CB8AC3E}">
        <p14:creationId xmlns:p14="http://schemas.microsoft.com/office/powerpoint/2010/main" val="276759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5E65-4112-4EDC-80B0-E726CCCCD399}"/>
              </a:ext>
            </a:extLst>
          </p:cNvPr>
          <p:cNvSpPr>
            <a:spLocks noGrp="1"/>
          </p:cNvSpPr>
          <p:nvPr>
            <p:ph type="title"/>
          </p:nvPr>
        </p:nvSpPr>
        <p:spPr/>
        <p:txBody>
          <a:bodyPr/>
          <a:lstStyle/>
          <a:p>
            <a:pPr algn="ctr"/>
            <a:r>
              <a:rPr lang="en-US" b="1" dirty="0" err="1">
                <a:solidFill>
                  <a:srgbClr val="FFC000"/>
                </a:solidFill>
              </a:rPr>
              <a:t>LinkedIN</a:t>
            </a:r>
            <a:endParaRPr lang="tr-TR" b="1" dirty="0">
              <a:solidFill>
                <a:srgbClr val="FFC000"/>
              </a:solidFill>
            </a:endParaRPr>
          </a:p>
        </p:txBody>
      </p:sp>
      <p:sp>
        <p:nvSpPr>
          <p:cNvPr id="3" name="Content Placeholder 2">
            <a:extLst>
              <a:ext uri="{FF2B5EF4-FFF2-40B4-BE49-F238E27FC236}">
                <a16:creationId xmlns:a16="http://schemas.microsoft.com/office/drawing/2014/main" id="{80C9D2DE-457B-4F4E-8289-470CCCD4A32F}"/>
              </a:ext>
            </a:extLst>
          </p:cNvPr>
          <p:cNvSpPr>
            <a:spLocks noGrp="1"/>
          </p:cNvSpPr>
          <p:nvPr>
            <p:ph idx="1"/>
          </p:nvPr>
        </p:nvSpPr>
        <p:spPr/>
        <p:txBody>
          <a:bodyPr/>
          <a:lstStyle/>
          <a:p>
            <a:r>
              <a:rPr lang="tr-TR" dirty="0"/>
              <a:t>Kariyerlerin en iyi şekilde özetlendiği bu platforma sizlerde dâhil olarak işinizi yükseltmek, gelişmek ve yeni girişimlere yönelmek, bilgiyi keşfetmek amaçlı birçok kolaylıklar linkedin sayesinde kullanıcılara ulaşmaktadır. </a:t>
            </a:r>
            <a:endParaRPr lang="en-US" dirty="0"/>
          </a:p>
          <a:p>
            <a:endParaRPr lang="en-US" dirty="0"/>
          </a:p>
          <a:p>
            <a:r>
              <a:rPr lang="tr-TR" dirty="0"/>
              <a:t>Ayrıca kişilerin birbirlerine etiketlemesine olanak tanıyarak bilgi alışverişlerinin yaşanmasında pay sahibi olmaktadır. </a:t>
            </a:r>
            <a:endParaRPr lang="en-US" dirty="0"/>
          </a:p>
          <a:p>
            <a:endParaRPr lang="en-US" dirty="0"/>
          </a:p>
          <a:p>
            <a:r>
              <a:rPr lang="tr-TR" dirty="0"/>
              <a:t>Kısaca linkedin sosyal medyanın öne çıkan ağlarından biri olarak yeni girişimlerin keşfetmesinde öncü olmaktadır.</a:t>
            </a:r>
          </a:p>
        </p:txBody>
      </p:sp>
    </p:spTree>
    <p:extLst>
      <p:ext uri="{BB962C8B-B14F-4D97-AF65-F5344CB8AC3E}">
        <p14:creationId xmlns:p14="http://schemas.microsoft.com/office/powerpoint/2010/main" val="29096606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10</TotalTime>
  <Words>370</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vt:lpstr>
      <vt:lpstr>İş Yaşamında İletişim Becerileri Hafta 10</vt:lpstr>
      <vt:lpstr>LinkedIN</vt:lpstr>
      <vt:lpstr>LinkedIN</vt:lpstr>
      <vt:lpstr>LinkedIN</vt:lpstr>
      <vt:lpstr>Linkedin ne için kullanılmaktadır? </vt:lpstr>
      <vt:lpstr>Peki, linkedin neden kullanmalıyım?</vt:lpstr>
      <vt:lpstr>Peki, linkedin neden kullanmalıyım?</vt:lpstr>
      <vt:lpstr>LinkedIN</vt:lpstr>
      <vt:lpstr>LinkedIN</vt:lpstr>
      <vt:lpstr>LinkedIN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Yaşamında İletişim Becerileri Hafta 10</dc:title>
  <dc:creator>Author 2</dc:creator>
  <cp:lastModifiedBy>Author 2</cp:lastModifiedBy>
  <cp:revision>3</cp:revision>
  <dcterms:created xsi:type="dcterms:W3CDTF">2020-01-13T11:18:42Z</dcterms:created>
  <dcterms:modified xsi:type="dcterms:W3CDTF">2020-01-13T19:00:11Z</dcterms:modified>
</cp:coreProperties>
</file>