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8" r:id="rId3"/>
    <p:sldId id="303" r:id="rId4"/>
    <p:sldId id="259" r:id="rId5"/>
    <p:sldId id="266" r:id="rId6"/>
    <p:sldId id="260" r:id="rId7"/>
    <p:sldId id="261" r:id="rId8"/>
    <p:sldId id="262" r:id="rId9"/>
    <p:sldId id="311" r:id="rId10"/>
    <p:sldId id="264" r:id="rId11"/>
    <p:sldId id="263" r:id="rId12"/>
    <p:sldId id="265" r:id="rId13"/>
    <p:sldId id="267" r:id="rId14"/>
    <p:sldId id="268" r:id="rId15"/>
    <p:sldId id="269" r:id="rId16"/>
    <p:sldId id="270" r:id="rId17"/>
    <p:sldId id="271" r:id="rId18"/>
    <p:sldId id="272" r:id="rId19"/>
    <p:sldId id="273" r:id="rId20"/>
    <p:sldId id="274" r:id="rId21"/>
    <p:sldId id="275" r:id="rId22"/>
    <p:sldId id="276" r:id="rId23"/>
    <p:sldId id="277" r:id="rId24"/>
    <p:sldId id="280" r:id="rId25"/>
    <p:sldId id="281" r:id="rId26"/>
    <p:sldId id="278" r:id="rId27"/>
    <p:sldId id="279" r:id="rId28"/>
    <p:sldId id="283" r:id="rId29"/>
    <p:sldId id="284" r:id="rId30"/>
    <p:sldId id="285" r:id="rId31"/>
    <p:sldId id="286" r:id="rId32"/>
    <p:sldId id="288" r:id="rId33"/>
    <p:sldId id="289" r:id="rId34"/>
    <p:sldId id="290" r:id="rId35"/>
    <p:sldId id="293" r:id="rId36"/>
    <p:sldId id="291" r:id="rId37"/>
    <p:sldId id="294" r:id="rId38"/>
    <p:sldId id="312" r:id="rId39"/>
    <p:sldId id="295" r:id="rId40"/>
    <p:sldId id="298" r:id="rId41"/>
    <p:sldId id="299" r:id="rId42"/>
    <p:sldId id="300" r:id="rId43"/>
    <p:sldId id="297" r:id="rId44"/>
    <p:sldId id="296" r:id="rId45"/>
    <p:sldId id="301" r:id="rId46"/>
    <p:sldId id="302" r:id="rId47"/>
    <p:sldId id="307" r:id="rId48"/>
    <p:sldId id="304" r:id="rId49"/>
    <p:sldId id="305" r:id="rId50"/>
    <p:sldId id="306" r:id="rId51"/>
    <p:sldId id="308" r:id="rId52"/>
    <p:sldId id="309" r:id="rId53"/>
    <p:sldId id="310" r:id="rId54"/>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8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34E963-735C-470C-92A2-85156C90ABF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640EA487-2900-407F-98F6-B85D7687ADF5}">
      <dgm:prSet phldrT="[Metin]"/>
      <dgm:spPr/>
      <dgm:t>
        <a:bodyPr/>
        <a:lstStyle/>
        <a:p>
          <a:r>
            <a:rPr lang="tr-TR" dirty="0"/>
            <a:t>TİCARÎ İŞİN BELİRLENMESİ (TTK m. 3 ve TTK m. 19)</a:t>
          </a:r>
        </a:p>
      </dgm:t>
    </dgm:pt>
    <dgm:pt modelId="{10AA32A3-C7E3-4A2F-B35F-18B7536B1AE0}" type="parTrans" cxnId="{01637325-150A-415A-9CE7-268C73DE3079}">
      <dgm:prSet/>
      <dgm:spPr/>
      <dgm:t>
        <a:bodyPr/>
        <a:lstStyle/>
        <a:p>
          <a:endParaRPr lang="tr-TR"/>
        </a:p>
      </dgm:t>
    </dgm:pt>
    <dgm:pt modelId="{9961FE48-63A7-43D4-9266-98AD7C8529C6}" type="sibTrans" cxnId="{01637325-150A-415A-9CE7-268C73DE3079}">
      <dgm:prSet/>
      <dgm:spPr/>
      <dgm:t>
        <a:bodyPr/>
        <a:lstStyle/>
        <a:p>
          <a:endParaRPr lang="tr-TR"/>
        </a:p>
      </dgm:t>
    </dgm:pt>
    <dgm:pt modelId="{0DB39B91-86FF-406B-B1BC-23A88334B1EE}">
      <dgm:prSet phldrT="[Metin]"/>
      <dgm:spPr/>
      <dgm:t>
        <a:bodyPr/>
        <a:lstStyle/>
        <a:p>
          <a:r>
            <a:rPr lang="tr-TR" dirty="0"/>
            <a:t>TTK m. 3’e Göre</a:t>
          </a:r>
        </a:p>
      </dgm:t>
    </dgm:pt>
    <dgm:pt modelId="{DDAD76F0-7A21-4522-A053-BD6DB32D1471}" type="parTrans" cxnId="{0495344C-7CB7-4CB3-AB91-97ABF7BC1D9E}">
      <dgm:prSet/>
      <dgm:spPr/>
      <dgm:t>
        <a:bodyPr/>
        <a:lstStyle/>
        <a:p>
          <a:endParaRPr lang="tr-TR"/>
        </a:p>
      </dgm:t>
    </dgm:pt>
    <dgm:pt modelId="{4227B45D-8D68-417F-B0D4-70ACEF1907D9}" type="sibTrans" cxnId="{0495344C-7CB7-4CB3-AB91-97ABF7BC1D9E}">
      <dgm:prSet/>
      <dgm:spPr/>
      <dgm:t>
        <a:bodyPr/>
        <a:lstStyle/>
        <a:p>
          <a:endParaRPr lang="tr-TR"/>
        </a:p>
      </dgm:t>
    </dgm:pt>
    <dgm:pt modelId="{1B445192-35BF-45E9-A71D-51E7481A7BE5}">
      <dgm:prSet phldrT="[Metin]"/>
      <dgm:spPr/>
      <dgm:t>
        <a:bodyPr/>
        <a:lstStyle/>
        <a:p>
          <a:r>
            <a:rPr lang="tr-TR" dirty="0"/>
            <a:t>TTK m. 19’a Göre</a:t>
          </a:r>
        </a:p>
      </dgm:t>
    </dgm:pt>
    <dgm:pt modelId="{7E440454-3403-4584-A821-AFF100EC9778}" type="parTrans" cxnId="{AA3FF651-0AAD-4C05-B165-CBC6AF662150}">
      <dgm:prSet/>
      <dgm:spPr/>
      <dgm:t>
        <a:bodyPr/>
        <a:lstStyle/>
        <a:p>
          <a:endParaRPr lang="tr-TR"/>
        </a:p>
      </dgm:t>
    </dgm:pt>
    <dgm:pt modelId="{8D65DAB1-8D92-4F66-9BC1-F38323EAAB03}" type="sibTrans" cxnId="{AA3FF651-0AAD-4C05-B165-CBC6AF662150}">
      <dgm:prSet/>
      <dgm:spPr/>
      <dgm:t>
        <a:bodyPr/>
        <a:lstStyle/>
        <a:p>
          <a:endParaRPr lang="tr-TR"/>
        </a:p>
      </dgm:t>
    </dgm:pt>
    <dgm:pt modelId="{71EA64E7-3208-4D9E-868E-417C6AA5B41F}">
      <dgm:prSet/>
      <dgm:spPr/>
      <dgm:t>
        <a:bodyPr/>
        <a:lstStyle/>
        <a:p>
          <a:r>
            <a:rPr lang="tr-TR" dirty="0"/>
            <a:t>Taraflardan biri için ticarî iş niteliğindeki sözleşmeler karşı taraf için de ticarî iştir. </a:t>
          </a:r>
        </a:p>
      </dgm:t>
    </dgm:pt>
    <dgm:pt modelId="{59014723-17D4-406F-8A1F-3117B268B53B}" type="parTrans" cxnId="{B785C1A6-9EEC-4F92-8B9F-32DFE720EBD8}">
      <dgm:prSet/>
      <dgm:spPr/>
      <dgm:t>
        <a:bodyPr/>
        <a:lstStyle/>
        <a:p>
          <a:endParaRPr lang="tr-TR"/>
        </a:p>
      </dgm:t>
    </dgm:pt>
    <dgm:pt modelId="{45683CFB-93FC-4E2A-9287-609A14C77FEC}" type="sibTrans" cxnId="{B785C1A6-9EEC-4F92-8B9F-32DFE720EBD8}">
      <dgm:prSet/>
      <dgm:spPr/>
      <dgm:t>
        <a:bodyPr/>
        <a:lstStyle/>
        <a:p>
          <a:endParaRPr lang="tr-TR"/>
        </a:p>
      </dgm:t>
    </dgm:pt>
    <dgm:pt modelId="{B9EDD87D-FA21-47FC-85B4-E3B6D9EBE3D1}">
      <dgm:prSet/>
      <dgm:spPr/>
      <dgm:t>
        <a:bodyPr/>
        <a:lstStyle/>
        <a:p>
          <a:r>
            <a:rPr lang="tr-TR"/>
            <a:t>TTK’da Düzenlenen Hususlar</a:t>
          </a:r>
          <a:endParaRPr lang="tr-TR" dirty="0"/>
        </a:p>
      </dgm:t>
    </dgm:pt>
    <dgm:pt modelId="{5F163B5F-C513-48F1-A2F8-A8B46E68A26C}" type="parTrans" cxnId="{6E95CD68-9C78-4EFE-AABF-971579746AE4}">
      <dgm:prSet/>
      <dgm:spPr/>
      <dgm:t>
        <a:bodyPr/>
        <a:lstStyle/>
        <a:p>
          <a:endParaRPr lang="tr-TR"/>
        </a:p>
      </dgm:t>
    </dgm:pt>
    <dgm:pt modelId="{106D2ABE-2C11-4B3B-9FD5-8E4B20C19E05}" type="sibTrans" cxnId="{6E95CD68-9C78-4EFE-AABF-971579746AE4}">
      <dgm:prSet/>
      <dgm:spPr/>
      <dgm:t>
        <a:bodyPr/>
        <a:lstStyle/>
        <a:p>
          <a:endParaRPr lang="tr-TR"/>
        </a:p>
      </dgm:t>
    </dgm:pt>
    <dgm:pt modelId="{979339B6-4F18-4352-A9B3-D5BAB691C492}">
      <dgm:prSet/>
      <dgm:spPr/>
      <dgm:t>
        <a:bodyPr/>
        <a:lstStyle/>
        <a:p>
          <a:r>
            <a:rPr lang="tr-TR" dirty="0"/>
            <a:t>Bir ticari işletmeyi İlgilendiren bütün işlem ve fiiller</a:t>
          </a:r>
        </a:p>
      </dgm:t>
    </dgm:pt>
    <dgm:pt modelId="{20FE4CAA-5C02-439A-9E12-ED89B83AFC42}" type="parTrans" cxnId="{01296E57-0DD6-4DA3-8791-FEC92746ED96}">
      <dgm:prSet/>
      <dgm:spPr/>
      <dgm:t>
        <a:bodyPr/>
        <a:lstStyle/>
        <a:p>
          <a:endParaRPr lang="tr-TR"/>
        </a:p>
      </dgm:t>
    </dgm:pt>
    <dgm:pt modelId="{8D8DD5FD-7AC6-40FC-A41F-2C4BCE76F0CA}" type="sibTrans" cxnId="{01296E57-0DD6-4DA3-8791-FEC92746ED96}">
      <dgm:prSet/>
      <dgm:spPr/>
      <dgm:t>
        <a:bodyPr/>
        <a:lstStyle/>
        <a:p>
          <a:endParaRPr lang="tr-TR"/>
        </a:p>
      </dgm:t>
    </dgm:pt>
    <dgm:pt modelId="{671CB821-0057-4A97-85DA-23B6175C37CD}">
      <dgm:prSet/>
      <dgm:spPr/>
      <dgm:t>
        <a:bodyPr/>
        <a:lstStyle/>
        <a:p>
          <a:r>
            <a:rPr lang="tr-TR" dirty="0"/>
            <a:t>Tacirin yaptığı bütün işlemler ticarî iştir. Gerçek kişiler bakımından aksi iddia edilebilir. </a:t>
          </a:r>
        </a:p>
      </dgm:t>
    </dgm:pt>
    <dgm:pt modelId="{CC0EF409-573E-407E-AA09-8196F71E4D77}" type="parTrans" cxnId="{94344F27-94C0-4518-AF4D-476A5EDF7436}">
      <dgm:prSet/>
      <dgm:spPr/>
      <dgm:t>
        <a:bodyPr/>
        <a:lstStyle/>
        <a:p>
          <a:endParaRPr lang="tr-TR"/>
        </a:p>
      </dgm:t>
    </dgm:pt>
    <dgm:pt modelId="{23D78211-6A8D-4158-AF90-2E7369BA4158}" type="sibTrans" cxnId="{94344F27-94C0-4518-AF4D-476A5EDF7436}">
      <dgm:prSet/>
      <dgm:spPr/>
      <dgm:t>
        <a:bodyPr/>
        <a:lstStyle/>
        <a:p>
          <a:endParaRPr lang="tr-TR"/>
        </a:p>
      </dgm:t>
    </dgm:pt>
    <dgm:pt modelId="{E10ECC80-BB6C-4DF7-8A26-E41AA513285A}" type="pres">
      <dgm:prSet presAssocID="{2034E963-735C-470C-92A2-85156C90ABF4}" presName="hierChild1" presStyleCnt="0">
        <dgm:presLayoutVars>
          <dgm:orgChart val="1"/>
          <dgm:chPref val="1"/>
          <dgm:dir/>
          <dgm:animOne val="branch"/>
          <dgm:animLvl val="lvl"/>
          <dgm:resizeHandles/>
        </dgm:presLayoutVars>
      </dgm:prSet>
      <dgm:spPr/>
    </dgm:pt>
    <dgm:pt modelId="{9B722232-9B3A-4FC5-A960-CF345DEA5C6E}" type="pres">
      <dgm:prSet presAssocID="{640EA487-2900-407F-98F6-B85D7687ADF5}" presName="hierRoot1" presStyleCnt="0">
        <dgm:presLayoutVars>
          <dgm:hierBranch val="init"/>
        </dgm:presLayoutVars>
      </dgm:prSet>
      <dgm:spPr/>
    </dgm:pt>
    <dgm:pt modelId="{12480C4E-8D2C-4B32-B5E6-B9CB5F7AA3BC}" type="pres">
      <dgm:prSet presAssocID="{640EA487-2900-407F-98F6-B85D7687ADF5}" presName="rootComposite1" presStyleCnt="0"/>
      <dgm:spPr/>
    </dgm:pt>
    <dgm:pt modelId="{2BB113BD-6984-499D-A94D-ED089C451581}" type="pres">
      <dgm:prSet presAssocID="{640EA487-2900-407F-98F6-B85D7687ADF5}" presName="rootText1" presStyleLbl="node0" presStyleIdx="0" presStyleCnt="1" custScaleX="255698">
        <dgm:presLayoutVars>
          <dgm:chPref val="3"/>
        </dgm:presLayoutVars>
      </dgm:prSet>
      <dgm:spPr/>
    </dgm:pt>
    <dgm:pt modelId="{D165483D-870F-4AAC-8CCB-6B9C3225748E}" type="pres">
      <dgm:prSet presAssocID="{640EA487-2900-407F-98F6-B85D7687ADF5}" presName="rootConnector1" presStyleLbl="node1" presStyleIdx="0" presStyleCnt="0"/>
      <dgm:spPr/>
    </dgm:pt>
    <dgm:pt modelId="{B6DFA489-9535-43A9-AC3F-129A317EC8AD}" type="pres">
      <dgm:prSet presAssocID="{640EA487-2900-407F-98F6-B85D7687ADF5}" presName="hierChild2" presStyleCnt="0"/>
      <dgm:spPr/>
    </dgm:pt>
    <dgm:pt modelId="{67944BB5-0C22-4CF3-AD5F-7FAA21532D7A}" type="pres">
      <dgm:prSet presAssocID="{DDAD76F0-7A21-4522-A053-BD6DB32D1471}" presName="Name37" presStyleLbl="parChTrans1D2" presStyleIdx="0" presStyleCnt="2"/>
      <dgm:spPr/>
    </dgm:pt>
    <dgm:pt modelId="{B737483E-B79F-49EF-BD49-18CDA5E112CC}" type="pres">
      <dgm:prSet presAssocID="{0DB39B91-86FF-406B-B1BC-23A88334B1EE}" presName="hierRoot2" presStyleCnt="0">
        <dgm:presLayoutVars>
          <dgm:hierBranch val="init"/>
        </dgm:presLayoutVars>
      </dgm:prSet>
      <dgm:spPr/>
    </dgm:pt>
    <dgm:pt modelId="{868945DE-FFAF-4052-96AA-CD6FF8C8A513}" type="pres">
      <dgm:prSet presAssocID="{0DB39B91-86FF-406B-B1BC-23A88334B1EE}" presName="rootComposite" presStyleCnt="0"/>
      <dgm:spPr/>
    </dgm:pt>
    <dgm:pt modelId="{3CAD74D2-B3C0-45CC-8723-A1BEE950E808}" type="pres">
      <dgm:prSet presAssocID="{0DB39B91-86FF-406B-B1BC-23A88334B1EE}" presName="rootText" presStyleLbl="node2" presStyleIdx="0" presStyleCnt="2" custLinFactX="-9790" custLinFactNeighborX="-100000" custLinFactNeighborY="-6033">
        <dgm:presLayoutVars>
          <dgm:chPref val="3"/>
        </dgm:presLayoutVars>
      </dgm:prSet>
      <dgm:spPr/>
    </dgm:pt>
    <dgm:pt modelId="{0400DCA6-0FA1-45C2-BE98-7BDFED171B30}" type="pres">
      <dgm:prSet presAssocID="{0DB39B91-86FF-406B-B1BC-23A88334B1EE}" presName="rootConnector" presStyleLbl="node2" presStyleIdx="0" presStyleCnt="2"/>
      <dgm:spPr/>
    </dgm:pt>
    <dgm:pt modelId="{83B8FA97-DEAD-41FB-B6EB-968ACF338A3E}" type="pres">
      <dgm:prSet presAssocID="{0DB39B91-86FF-406B-B1BC-23A88334B1EE}" presName="hierChild4" presStyleCnt="0"/>
      <dgm:spPr/>
    </dgm:pt>
    <dgm:pt modelId="{84219B38-6F87-40A9-8562-3E1AC6BEB520}" type="pres">
      <dgm:prSet presAssocID="{5F163B5F-C513-48F1-A2F8-A8B46E68A26C}" presName="Name37" presStyleLbl="parChTrans1D3" presStyleIdx="0" presStyleCnt="4"/>
      <dgm:spPr/>
    </dgm:pt>
    <dgm:pt modelId="{22B19C4F-E54D-42FB-BE90-920800A78F90}" type="pres">
      <dgm:prSet presAssocID="{B9EDD87D-FA21-47FC-85B4-E3B6D9EBE3D1}" presName="hierRoot2" presStyleCnt="0">
        <dgm:presLayoutVars>
          <dgm:hierBranch val="init"/>
        </dgm:presLayoutVars>
      </dgm:prSet>
      <dgm:spPr/>
    </dgm:pt>
    <dgm:pt modelId="{0D36C6EA-F436-47AE-857D-05EEB060A87F}" type="pres">
      <dgm:prSet presAssocID="{B9EDD87D-FA21-47FC-85B4-E3B6D9EBE3D1}" presName="rootComposite" presStyleCnt="0"/>
      <dgm:spPr/>
    </dgm:pt>
    <dgm:pt modelId="{5C4C996A-A59C-4171-9AFE-E6AA3E4B6C04}" type="pres">
      <dgm:prSet presAssocID="{B9EDD87D-FA21-47FC-85B4-E3B6D9EBE3D1}" presName="rootText" presStyleLbl="node3" presStyleIdx="0" presStyleCnt="4" custLinFactNeighborX="-51603" custLinFactNeighborY="-24939">
        <dgm:presLayoutVars>
          <dgm:chPref val="3"/>
        </dgm:presLayoutVars>
      </dgm:prSet>
      <dgm:spPr/>
    </dgm:pt>
    <dgm:pt modelId="{D8DF5021-7BBC-4E8F-8D87-86477A564DAC}" type="pres">
      <dgm:prSet presAssocID="{B9EDD87D-FA21-47FC-85B4-E3B6D9EBE3D1}" presName="rootConnector" presStyleLbl="node3" presStyleIdx="0" presStyleCnt="4"/>
      <dgm:spPr/>
    </dgm:pt>
    <dgm:pt modelId="{85E0F809-C48B-4254-BEAA-7DC471F4E35F}" type="pres">
      <dgm:prSet presAssocID="{B9EDD87D-FA21-47FC-85B4-E3B6D9EBE3D1}" presName="hierChild4" presStyleCnt="0"/>
      <dgm:spPr/>
    </dgm:pt>
    <dgm:pt modelId="{C66898C2-1331-4CC0-A0EB-C249FD8CA4B6}" type="pres">
      <dgm:prSet presAssocID="{B9EDD87D-FA21-47FC-85B4-E3B6D9EBE3D1}" presName="hierChild5" presStyleCnt="0"/>
      <dgm:spPr/>
    </dgm:pt>
    <dgm:pt modelId="{618A2785-AFDB-4793-995C-7ACD69AA61AB}" type="pres">
      <dgm:prSet presAssocID="{20FE4CAA-5C02-439A-9E12-ED89B83AFC42}" presName="Name37" presStyleLbl="parChTrans1D3" presStyleIdx="1" presStyleCnt="4"/>
      <dgm:spPr/>
    </dgm:pt>
    <dgm:pt modelId="{87A10D15-42BA-4103-AE74-F2A92DFC459F}" type="pres">
      <dgm:prSet presAssocID="{979339B6-4F18-4352-A9B3-D5BAB691C492}" presName="hierRoot2" presStyleCnt="0">
        <dgm:presLayoutVars>
          <dgm:hierBranch val="init"/>
        </dgm:presLayoutVars>
      </dgm:prSet>
      <dgm:spPr/>
    </dgm:pt>
    <dgm:pt modelId="{F39768E1-2FDD-4A6D-B2F2-9F0F581BC0AE}" type="pres">
      <dgm:prSet presAssocID="{979339B6-4F18-4352-A9B3-D5BAB691C492}" presName="rootComposite" presStyleCnt="0"/>
      <dgm:spPr/>
    </dgm:pt>
    <dgm:pt modelId="{CDF1AE0D-E55C-4F36-AA21-F0C9C8B4D4A5}" type="pres">
      <dgm:prSet presAssocID="{979339B6-4F18-4352-A9B3-D5BAB691C492}" presName="rootText" presStyleLbl="node3" presStyleIdx="1" presStyleCnt="4" custLinFactNeighborX="-51604" custLinFactNeighborY="-21384">
        <dgm:presLayoutVars>
          <dgm:chPref val="3"/>
        </dgm:presLayoutVars>
      </dgm:prSet>
      <dgm:spPr/>
    </dgm:pt>
    <dgm:pt modelId="{0AA31B1E-36F6-4C77-9566-1043B8A56D1D}" type="pres">
      <dgm:prSet presAssocID="{979339B6-4F18-4352-A9B3-D5BAB691C492}" presName="rootConnector" presStyleLbl="node3" presStyleIdx="1" presStyleCnt="4"/>
      <dgm:spPr/>
    </dgm:pt>
    <dgm:pt modelId="{64910105-FEBD-43FF-9A06-902F242CFE43}" type="pres">
      <dgm:prSet presAssocID="{979339B6-4F18-4352-A9B3-D5BAB691C492}" presName="hierChild4" presStyleCnt="0"/>
      <dgm:spPr/>
    </dgm:pt>
    <dgm:pt modelId="{97B88111-EB2F-4A03-8C07-EB001942D682}" type="pres">
      <dgm:prSet presAssocID="{979339B6-4F18-4352-A9B3-D5BAB691C492}" presName="hierChild5" presStyleCnt="0"/>
      <dgm:spPr/>
    </dgm:pt>
    <dgm:pt modelId="{ED539B6C-6FEB-4577-AE51-90F195796029}" type="pres">
      <dgm:prSet presAssocID="{0DB39B91-86FF-406B-B1BC-23A88334B1EE}" presName="hierChild5" presStyleCnt="0"/>
      <dgm:spPr/>
    </dgm:pt>
    <dgm:pt modelId="{4C681DC2-689A-425F-BF3A-CE31C1CDF5C5}" type="pres">
      <dgm:prSet presAssocID="{7E440454-3403-4584-A821-AFF100EC9778}" presName="Name37" presStyleLbl="parChTrans1D2" presStyleIdx="1" presStyleCnt="2"/>
      <dgm:spPr/>
    </dgm:pt>
    <dgm:pt modelId="{F8B4A075-BAD7-4D31-9BD8-BAAA151D4F86}" type="pres">
      <dgm:prSet presAssocID="{1B445192-35BF-45E9-A71D-51E7481A7BE5}" presName="hierRoot2" presStyleCnt="0">
        <dgm:presLayoutVars>
          <dgm:hierBranch val="init"/>
        </dgm:presLayoutVars>
      </dgm:prSet>
      <dgm:spPr/>
    </dgm:pt>
    <dgm:pt modelId="{3ABE676B-661F-4813-8E36-A68D6A4ED41D}" type="pres">
      <dgm:prSet presAssocID="{1B445192-35BF-45E9-A71D-51E7481A7BE5}" presName="rootComposite" presStyleCnt="0"/>
      <dgm:spPr/>
    </dgm:pt>
    <dgm:pt modelId="{0AF843F3-EBFF-40DA-8D18-5CEE43C999B5}" type="pres">
      <dgm:prSet presAssocID="{1B445192-35BF-45E9-A71D-51E7481A7BE5}" presName="rootText" presStyleLbl="node2" presStyleIdx="1" presStyleCnt="2" custScaleX="132194" custLinFactNeighborX="91089" custLinFactNeighborY="-4826">
        <dgm:presLayoutVars>
          <dgm:chPref val="3"/>
        </dgm:presLayoutVars>
      </dgm:prSet>
      <dgm:spPr/>
    </dgm:pt>
    <dgm:pt modelId="{E572606C-8DF7-4D5C-8ADB-1F3755C79193}" type="pres">
      <dgm:prSet presAssocID="{1B445192-35BF-45E9-A71D-51E7481A7BE5}" presName="rootConnector" presStyleLbl="node2" presStyleIdx="1" presStyleCnt="2"/>
      <dgm:spPr/>
    </dgm:pt>
    <dgm:pt modelId="{258BF462-194E-4219-9315-C0FB6913CFCC}" type="pres">
      <dgm:prSet presAssocID="{1B445192-35BF-45E9-A71D-51E7481A7BE5}" presName="hierChild4" presStyleCnt="0"/>
      <dgm:spPr/>
    </dgm:pt>
    <dgm:pt modelId="{C86894D3-EB0E-41DE-8DC6-FA65F09F1B3F}" type="pres">
      <dgm:prSet presAssocID="{CC0EF409-573E-407E-AA09-8196F71E4D77}" presName="Name37" presStyleLbl="parChTrans1D3" presStyleIdx="2" presStyleCnt="4"/>
      <dgm:spPr/>
    </dgm:pt>
    <dgm:pt modelId="{9145F730-8244-4EA2-8C78-D1C0593F210C}" type="pres">
      <dgm:prSet presAssocID="{671CB821-0057-4A97-85DA-23B6175C37CD}" presName="hierRoot2" presStyleCnt="0">
        <dgm:presLayoutVars>
          <dgm:hierBranch val="init"/>
        </dgm:presLayoutVars>
      </dgm:prSet>
      <dgm:spPr/>
    </dgm:pt>
    <dgm:pt modelId="{382A5A3D-5452-440B-B956-DC79EDF28CFF}" type="pres">
      <dgm:prSet presAssocID="{671CB821-0057-4A97-85DA-23B6175C37CD}" presName="rootComposite" presStyleCnt="0"/>
      <dgm:spPr/>
    </dgm:pt>
    <dgm:pt modelId="{272942F4-69D4-4A32-91A7-458BC9CD622D}" type="pres">
      <dgm:prSet presAssocID="{671CB821-0057-4A97-85DA-23B6175C37CD}" presName="rootText" presStyleLbl="node3" presStyleIdx="2" presStyleCnt="4" custScaleX="130438" custLinFactX="23664" custLinFactNeighborX="100000" custLinFactNeighborY="-12875">
        <dgm:presLayoutVars>
          <dgm:chPref val="3"/>
        </dgm:presLayoutVars>
      </dgm:prSet>
      <dgm:spPr/>
    </dgm:pt>
    <dgm:pt modelId="{F7AA3D52-8ACA-44C1-B0B7-11483F5DF72E}" type="pres">
      <dgm:prSet presAssocID="{671CB821-0057-4A97-85DA-23B6175C37CD}" presName="rootConnector" presStyleLbl="node3" presStyleIdx="2" presStyleCnt="4"/>
      <dgm:spPr/>
    </dgm:pt>
    <dgm:pt modelId="{64DC6640-5E21-41F8-83D9-5BEA8ADB608E}" type="pres">
      <dgm:prSet presAssocID="{671CB821-0057-4A97-85DA-23B6175C37CD}" presName="hierChild4" presStyleCnt="0"/>
      <dgm:spPr/>
    </dgm:pt>
    <dgm:pt modelId="{8367836D-06AA-452E-8548-7F5E6E503AFA}" type="pres">
      <dgm:prSet presAssocID="{671CB821-0057-4A97-85DA-23B6175C37CD}" presName="hierChild5" presStyleCnt="0"/>
      <dgm:spPr/>
    </dgm:pt>
    <dgm:pt modelId="{796A6FC3-3E06-4EF5-9588-1FD58BCA26A9}" type="pres">
      <dgm:prSet presAssocID="{59014723-17D4-406F-8A1F-3117B268B53B}" presName="Name37" presStyleLbl="parChTrans1D3" presStyleIdx="3" presStyleCnt="4"/>
      <dgm:spPr/>
    </dgm:pt>
    <dgm:pt modelId="{E28FCA04-A889-4729-9B20-82941D420C0B}" type="pres">
      <dgm:prSet presAssocID="{71EA64E7-3208-4D9E-868E-417C6AA5B41F}" presName="hierRoot2" presStyleCnt="0">
        <dgm:presLayoutVars>
          <dgm:hierBranch val="init"/>
        </dgm:presLayoutVars>
      </dgm:prSet>
      <dgm:spPr/>
    </dgm:pt>
    <dgm:pt modelId="{99690C0C-A56E-4510-BB34-041A30CA68AE}" type="pres">
      <dgm:prSet presAssocID="{71EA64E7-3208-4D9E-868E-417C6AA5B41F}" presName="rootComposite" presStyleCnt="0"/>
      <dgm:spPr/>
    </dgm:pt>
    <dgm:pt modelId="{1D98C03D-29DE-4E69-A7F3-0165C268190F}" type="pres">
      <dgm:prSet presAssocID="{71EA64E7-3208-4D9E-868E-417C6AA5B41F}" presName="rootText" presStyleLbl="node3" presStyleIdx="3" presStyleCnt="4" custScaleX="121319" custLinFactX="18296" custLinFactNeighborX="100000" custLinFactNeighborY="2413">
        <dgm:presLayoutVars>
          <dgm:chPref val="3"/>
        </dgm:presLayoutVars>
      </dgm:prSet>
      <dgm:spPr/>
    </dgm:pt>
    <dgm:pt modelId="{88007406-787D-42FE-9307-43F4E1F7606D}" type="pres">
      <dgm:prSet presAssocID="{71EA64E7-3208-4D9E-868E-417C6AA5B41F}" presName="rootConnector" presStyleLbl="node3" presStyleIdx="3" presStyleCnt="4"/>
      <dgm:spPr/>
    </dgm:pt>
    <dgm:pt modelId="{9F23DF12-04C2-43A2-9BAB-0083F8D8A2F0}" type="pres">
      <dgm:prSet presAssocID="{71EA64E7-3208-4D9E-868E-417C6AA5B41F}" presName="hierChild4" presStyleCnt="0"/>
      <dgm:spPr/>
    </dgm:pt>
    <dgm:pt modelId="{62385C00-40B7-4003-89AB-0B53550CE305}" type="pres">
      <dgm:prSet presAssocID="{71EA64E7-3208-4D9E-868E-417C6AA5B41F}" presName="hierChild5" presStyleCnt="0"/>
      <dgm:spPr/>
    </dgm:pt>
    <dgm:pt modelId="{75EEEE07-390C-4B9C-A9D1-1CDB7751C11A}" type="pres">
      <dgm:prSet presAssocID="{1B445192-35BF-45E9-A71D-51E7481A7BE5}" presName="hierChild5" presStyleCnt="0"/>
      <dgm:spPr/>
    </dgm:pt>
    <dgm:pt modelId="{6B64F899-7283-48B1-8E61-97BD4DB4585C}" type="pres">
      <dgm:prSet presAssocID="{640EA487-2900-407F-98F6-B85D7687ADF5}" presName="hierChild3" presStyleCnt="0"/>
      <dgm:spPr/>
    </dgm:pt>
  </dgm:ptLst>
  <dgm:cxnLst>
    <dgm:cxn modelId="{9659BC01-EB81-420E-8949-CBB4BF0C5E74}" type="presOf" srcId="{1B445192-35BF-45E9-A71D-51E7481A7BE5}" destId="{E572606C-8DF7-4D5C-8ADB-1F3755C79193}" srcOrd="1" destOrd="0" presId="urn:microsoft.com/office/officeart/2005/8/layout/orgChart1"/>
    <dgm:cxn modelId="{330C3F07-B672-4B4F-908B-047EBEC0FEDE}" type="presOf" srcId="{640EA487-2900-407F-98F6-B85D7687ADF5}" destId="{D165483D-870F-4AAC-8CCB-6B9C3225748E}" srcOrd="1" destOrd="0" presId="urn:microsoft.com/office/officeart/2005/8/layout/orgChart1"/>
    <dgm:cxn modelId="{357BB40A-FCC8-4558-84C2-2E82F206434F}" type="presOf" srcId="{7E440454-3403-4584-A821-AFF100EC9778}" destId="{4C681DC2-689A-425F-BF3A-CE31C1CDF5C5}" srcOrd="0" destOrd="0" presId="urn:microsoft.com/office/officeart/2005/8/layout/orgChart1"/>
    <dgm:cxn modelId="{8878A11D-E14B-4236-821F-E4354FAB81C0}" type="presOf" srcId="{59014723-17D4-406F-8A1F-3117B268B53B}" destId="{796A6FC3-3E06-4EF5-9588-1FD58BCA26A9}" srcOrd="0" destOrd="0" presId="urn:microsoft.com/office/officeart/2005/8/layout/orgChart1"/>
    <dgm:cxn modelId="{01637325-150A-415A-9CE7-268C73DE3079}" srcId="{2034E963-735C-470C-92A2-85156C90ABF4}" destId="{640EA487-2900-407F-98F6-B85D7687ADF5}" srcOrd="0" destOrd="0" parTransId="{10AA32A3-C7E3-4A2F-B35F-18B7536B1AE0}" sibTransId="{9961FE48-63A7-43D4-9266-98AD7C8529C6}"/>
    <dgm:cxn modelId="{94344F27-94C0-4518-AF4D-476A5EDF7436}" srcId="{1B445192-35BF-45E9-A71D-51E7481A7BE5}" destId="{671CB821-0057-4A97-85DA-23B6175C37CD}" srcOrd="0" destOrd="0" parTransId="{CC0EF409-573E-407E-AA09-8196F71E4D77}" sibTransId="{23D78211-6A8D-4158-AF90-2E7369BA4158}"/>
    <dgm:cxn modelId="{4336C627-18ED-421B-9E60-15C856805F76}" type="presOf" srcId="{B9EDD87D-FA21-47FC-85B4-E3B6D9EBE3D1}" destId="{D8DF5021-7BBC-4E8F-8D87-86477A564DAC}" srcOrd="1" destOrd="0" presId="urn:microsoft.com/office/officeart/2005/8/layout/orgChart1"/>
    <dgm:cxn modelId="{E4A0AB2C-8C48-47C8-9248-E5C956539CC3}" type="presOf" srcId="{71EA64E7-3208-4D9E-868E-417C6AA5B41F}" destId="{88007406-787D-42FE-9307-43F4E1F7606D}" srcOrd="1" destOrd="0" presId="urn:microsoft.com/office/officeart/2005/8/layout/orgChart1"/>
    <dgm:cxn modelId="{71B4D02E-DA6F-4BD6-8C47-C5AF51792113}" type="presOf" srcId="{5F163B5F-C513-48F1-A2F8-A8B46E68A26C}" destId="{84219B38-6F87-40A9-8562-3E1AC6BEB520}" srcOrd="0" destOrd="0" presId="urn:microsoft.com/office/officeart/2005/8/layout/orgChart1"/>
    <dgm:cxn modelId="{F214E93B-A433-4C13-8E2A-A41C4126E220}" type="presOf" srcId="{979339B6-4F18-4352-A9B3-D5BAB691C492}" destId="{CDF1AE0D-E55C-4F36-AA21-F0C9C8B4D4A5}" srcOrd="0" destOrd="0" presId="urn:microsoft.com/office/officeart/2005/8/layout/orgChart1"/>
    <dgm:cxn modelId="{B90C9D45-7630-4CF7-949D-69033E118D60}" type="presOf" srcId="{640EA487-2900-407F-98F6-B85D7687ADF5}" destId="{2BB113BD-6984-499D-A94D-ED089C451581}" srcOrd="0" destOrd="0" presId="urn:microsoft.com/office/officeart/2005/8/layout/orgChart1"/>
    <dgm:cxn modelId="{DB91ED65-0614-4DA2-A3F1-89BCDFD153DF}" type="presOf" srcId="{0DB39B91-86FF-406B-B1BC-23A88334B1EE}" destId="{3CAD74D2-B3C0-45CC-8723-A1BEE950E808}" srcOrd="0" destOrd="0" presId="urn:microsoft.com/office/officeart/2005/8/layout/orgChart1"/>
    <dgm:cxn modelId="{CBDE1366-B853-4AFF-8F13-8C0A7EB4A683}" type="presOf" srcId="{979339B6-4F18-4352-A9B3-D5BAB691C492}" destId="{0AA31B1E-36F6-4C77-9566-1043B8A56D1D}" srcOrd="1" destOrd="0" presId="urn:microsoft.com/office/officeart/2005/8/layout/orgChart1"/>
    <dgm:cxn modelId="{6E95CD68-9C78-4EFE-AABF-971579746AE4}" srcId="{0DB39B91-86FF-406B-B1BC-23A88334B1EE}" destId="{B9EDD87D-FA21-47FC-85B4-E3B6D9EBE3D1}" srcOrd="0" destOrd="0" parTransId="{5F163B5F-C513-48F1-A2F8-A8B46E68A26C}" sibTransId="{106D2ABE-2C11-4B3B-9FD5-8E4B20C19E05}"/>
    <dgm:cxn modelId="{0495344C-7CB7-4CB3-AB91-97ABF7BC1D9E}" srcId="{640EA487-2900-407F-98F6-B85D7687ADF5}" destId="{0DB39B91-86FF-406B-B1BC-23A88334B1EE}" srcOrd="0" destOrd="0" parTransId="{DDAD76F0-7A21-4522-A053-BD6DB32D1471}" sibTransId="{4227B45D-8D68-417F-B0D4-70ACEF1907D9}"/>
    <dgm:cxn modelId="{B3B95E70-0C73-4B46-B906-A724DBD7F567}" type="presOf" srcId="{1B445192-35BF-45E9-A71D-51E7481A7BE5}" destId="{0AF843F3-EBFF-40DA-8D18-5CEE43C999B5}" srcOrd="0" destOrd="0" presId="urn:microsoft.com/office/officeart/2005/8/layout/orgChart1"/>
    <dgm:cxn modelId="{AA3FF651-0AAD-4C05-B165-CBC6AF662150}" srcId="{640EA487-2900-407F-98F6-B85D7687ADF5}" destId="{1B445192-35BF-45E9-A71D-51E7481A7BE5}" srcOrd="1" destOrd="0" parTransId="{7E440454-3403-4584-A821-AFF100EC9778}" sibTransId="{8D65DAB1-8D92-4F66-9BC1-F38323EAAB03}"/>
    <dgm:cxn modelId="{01296E57-0DD6-4DA3-8791-FEC92746ED96}" srcId="{0DB39B91-86FF-406B-B1BC-23A88334B1EE}" destId="{979339B6-4F18-4352-A9B3-D5BAB691C492}" srcOrd="1" destOrd="0" parTransId="{20FE4CAA-5C02-439A-9E12-ED89B83AFC42}" sibTransId="{8D8DD5FD-7AC6-40FC-A41F-2C4BCE76F0CA}"/>
    <dgm:cxn modelId="{EB45FA7E-7D91-43AE-BDB6-69F8EFB8A354}" type="presOf" srcId="{B9EDD87D-FA21-47FC-85B4-E3B6D9EBE3D1}" destId="{5C4C996A-A59C-4171-9AFE-E6AA3E4B6C04}" srcOrd="0" destOrd="0" presId="urn:microsoft.com/office/officeart/2005/8/layout/orgChart1"/>
    <dgm:cxn modelId="{95ED7794-FD60-41F7-8F6E-A89A19B5AD93}" type="presOf" srcId="{671CB821-0057-4A97-85DA-23B6175C37CD}" destId="{272942F4-69D4-4A32-91A7-458BC9CD622D}" srcOrd="0" destOrd="0" presId="urn:microsoft.com/office/officeart/2005/8/layout/orgChart1"/>
    <dgm:cxn modelId="{BAAAC5A2-78A5-4B17-A417-9EF5D3541ED4}" type="presOf" srcId="{2034E963-735C-470C-92A2-85156C90ABF4}" destId="{E10ECC80-BB6C-4DF7-8A26-E41AA513285A}" srcOrd="0" destOrd="0" presId="urn:microsoft.com/office/officeart/2005/8/layout/orgChart1"/>
    <dgm:cxn modelId="{19717AA3-0E92-4654-9BF5-78F0DFA1C5F2}" type="presOf" srcId="{20FE4CAA-5C02-439A-9E12-ED89B83AFC42}" destId="{618A2785-AFDB-4793-995C-7ACD69AA61AB}" srcOrd="0" destOrd="0" presId="urn:microsoft.com/office/officeart/2005/8/layout/orgChart1"/>
    <dgm:cxn modelId="{B785C1A6-9EEC-4F92-8B9F-32DFE720EBD8}" srcId="{1B445192-35BF-45E9-A71D-51E7481A7BE5}" destId="{71EA64E7-3208-4D9E-868E-417C6AA5B41F}" srcOrd="1" destOrd="0" parTransId="{59014723-17D4-406F-8A1F-3117B268B53B}" sibTransId="{45683CFB-93FC-4E2A-9287-609A14C77FEC}"/>
    <dgm:cxn modelId="{E0074CB8-EA3E-4E9E-B1F0-5A6A9EC90928}" type="presOf" srcId="{DDAD76F0-7A21-4522-A053-BD6DB32D1471}" destId="{67944BB5-0C22-4CF3-AD5F-7FAA21532D7A}" srcOrd="0" destOrd="0" presId="urn:microsoft.com/office/officeart/2005/8/layout/orgChart1"/>
    <dgm:cxn modelId="{8E5086B8-22E7-4655-8D27-76B7308FF1C5}" type="presOf" srcId="{71EA64E7-3208-4D9E-868E-417C6AA5B41F}" destId="{1D98C03D-29DE-4E69-A7F3-0165C268190F}" srcOrd="0" destOrd="0" presId="urn:microsoft.com/office/officeart/2005/8/layout/orgChart1"/>
    <dgm:cxn modelId="{5B8C51C2-14C5-4F02-B20B-D981CE469CB3}" type="presOf" srcId="{CC0EF409-573E-407E-AA09-8196F71E4D77}" destId="{C86894D3-EB0E-41DE-8DC6-FA65F09F1B3F}" srcOrd="0" destOrd="0" presId="urn:microsoft.com/office/officeart/2005/8/layout/orgChart1"/>
    <dgm:cxn modelId="{43CD24C5-43F9-4AA4-AC32-F8F8AE272154}" type="presOf" srcId="{671CB821-0057-4A97-85DA-23B6175C37CD}" destId="{F7AA3D52-8ACA-44C1-B0B7-11483F5DF72E}" srcOrd="1" destOrd="0" presId="urn:microsoft.com/office/officeart/2005/8/layout/orgChart1"/>
    <dgm:cxn modelId="{FFF67EDA-AE23-43C7-894F-A96F2022E1C4}" type="presOf" srcId="{0DB39B91-86FF-406B-B1BC-23A88334B1EE}" destId="{0400DCA6-0FA1-45C2-BE98-7BDFED171B30}" srcOrd="1" destOrd="0" presId="urn:microsoft.com/office/officeart/2005/8/layout/orgChart1"/>
    <dgm:cxn modelId="{2E127E8F-2808-445E-8BF2-AE45B034C043}" type="presParOf" srcId="{E10ECC80-BB6C-4DF7-8A26-E41AA513285A}" destId="{9B722232-9B3A-4FC5-A960-CF345DEA5C6E}" srcOrd="0" destOrd="0" presId="urn:microsoft.com/office/officeart/2005/8/layout/orgChart1"/>
    <dgm:cxn modelId="{76EAF150-6A46-4A80-AFE1-BB28F358C71F}" type="presParOf" srcId="{9B722232-9B3A-4FC5-A960-CF345DEA5C6E}" destId="{12480C4E-8D2C-4B32-B5E6-B9CB5F7AA3BC}" srcOrd="0" destOrd="0" presId="urn:microsoft.com/office/officeart/2005/8/layout/orgChart1"/>
    <dgm:cxn modelId="{425DAC43-DD12-458C-9FDC-26437565EBD7}" type="presParOf" srcId="{12480C4E-8D2C-4B32-B5E6-B9CB5F7AA3BC}" destId="{2BB113BD-6984-499D-A94D-ED089C451581}" srcOrd="0" destOrd="0" presId="urn:microsoft.com/office/officeart/2005/8/layout/orgChart1"/>
    <dgm:cxn modelId="{4FD0818C-79CF-40C0-9BD2-CD92A5312B51}" type="presParOf" srcId="{12480C4E-8D2C-4B32-B5E6-B9CB5F7AA3BC}" destId="{D165483D-870F-4AAC-8CCB-6B9C3225748E}" srcOrd="1" destOrd="0" presId="urn:microsoft.com/office/officeart/2005/8/layout/orgChart1"/>
    <dgm:cxn modelId="{2D0F63CE-E84B-49B8-AAD1-6F1774D944A8}" type="presParOf" srcId="{9B722232-9B3A-4FC5-A960-CF345DEA5C6E}" destId="{B6DFA489-9535-43A9-AC3F-129A317EC8AD}" srcOrd="1" destOrd="0" presId="urn:microsoft.com/office/officeart/2005/8/layout/orgChart1"/>
    <dgm:cxn modelId="{8382E609-20BD-4A59-A5EE-864813DAC4BC}" type="presParOf" srcId="{B6DFA489-9535-43A9-AC3F-129A317EC8AD}" destId="{67944BB5-0C22-4CF3-AD5F-7FAA21532D7A}" srcOrd="0" destOrd="0" presId="urn:microsoft.com/office/officeart/2005/8/layout/orgChart1"/>
    <dgm:cxn modelId="{36EC4FBB-F8FE-48E1-882A-E47F963E7733}" type="presParOf" srcId="{B6DFA489-9535-43A9-AC3F-129A317EC8AD}" destId="{B737483E-B79F-49EF-BD49-18CDA5E112CC}" srcOrd="1" destOrd="0" presId="urn:microsoft.com/office/officeart/2005/8/layout/orgChart1"/>
    <dgm:cxn modelId="{454A3E4F-F318-4D95-8EDB-A4F3FEFB5817}" type="presParOf" srcId="{B737483E-B79F-49EF-BD49-18CDA5E112CC}" destId="{868945DE-FFAF-4052-96AA-CD6FF8C8A513}" srcOrd="0" destOrd="0" presId="urn:microsoft.com/office/officeart/2005/8/layout/orgChart1"/>
    <dgm:cxn modelId="{9C408F77-F521-451A-B3C9-411CA1089C0D}" type="presParOf" srcId="{868945DE-FFAF-4052-96AA-CD6FF8C8A513}" destId="{3CAD74D2-B3C0-45CC-8723-A1BEE950E808}" srcOrd="0" destOrd="0" presId="urn:microsoft.com/office/officeart/2005/8/layout/orgChart1"/>
    <dgm:cxn modelId="{CDEC5613-D7AE-49CA-A848-4B1B04097EC1}" type="presParOf" srcId="{868945DE-FFAF-4052-96AA-CD6FF8C8A513}" destId="{0400DCA6-0FA1-45C2-BE98-7BDFED171B30}" srcOrd="1" destOrd="0" presId="urn:microsoft.com/office/officeart/2005/8/layout/orgChart1"/>
    <dgm:cxn modelId="{F523AF02-6E15-4BCC-B79F-CB3A3F10A106}" type="presParOf" srcId="{B737483E-B79F-49EF-BD49-18CDA5E112CC}" destId="{83B8FA97-DEAD-41FB-B6EB-968ACF338A3E}" srcOrd="1" destOrd="0" presId="urn:microsoft.com/office/officeart/2005/8/layout/orgChart1"/>
    <dgm:cxn modelId="{63A6BD4A-B920-4B18-97B8-B3448462E2F6}" type="presParOf" srcId="{83B8FA97-DEAD-41FB-B6EB-968ACF338A3E}" destId="{84219B38-6F87-40A9-8562-3E1AC6BEB520}" srcOrd="0" destOrd="0" presId="urn:microsoft.com/office/officeart/2005/8/layout/orgChart1"/>
    <dgm:cxn modelId="{7A17463B-58D3-4CFD-95D6-838B2AC4B325}" type="presParOf" srcId="{83B8FA97-DEAD-41FB-B6EB-968ACF338A3E}" destId="{22B19C4F-E54D-42FB-BE90-920800A78F90}" srcOrd="1" destOrd="0" presId="urn:microsoft.com/office/officeart/2005/8/layout/orgChart1"/>
    <dgm:cxn modelId="{2766A3AE-2FC4-4DD9-9E7B-9FDFAAE5FA27}" type="presParOf" srcId="{22B19C4F-E54D-42FB-BE90-920800A78F90}" destId="{0D36C6EA-F436-47AE-857D-05EEB060A87F}" srcOrd="0" destOrd="0" presId="urn:microsoft.com/office/officeart/2005/8/layout/orgChart1"/>
    <dgm:cxn modelId="{4F5EC199-C59D-4563-8179-B03614AF94E2}" type="presParOf" srcId="{0D36C6EA-F436-47AE-857D-05EEB060A87F}" destId="{5C4C996A-A59C-4171-9AFE-E6AA3E4B6C04}" srcOrd="0" destOrd="0" presId="urn:microsoft.com/office/officeart/2005/8/layout/orgChart1"/>
    <dgm:cxn modelId="{7E7EF5BD-1C56-4109-BAC9-58E394FDC56E}" type="presParOf" srcId="{0D36C6EA-F436-47AE-857D-05EEB060A87F}" destId="{D8DF5021-7BBC-4E8F-8D87-86477A564DAC}" srcOrd="1" destOrd="0" presId="urn:microsoft.com/office/officeart/2005/8/layout/orgChart1"/>
    <dgm:cxn modelId="{B1E4893E-6D91-4FE3-928C-3FE8C6350E71}" type="presParOf" srcId="{22B19C4F-E54D-42FB-BE90-920800A78F90}" destId="{85E0F809-C48B-4254-BEAA-7DC471F4E35F}" srcOrd="1" destOrd="0" presId="urn:microsoft.com/office/officeart/2005/8/layout/orgChart1"/>
    <dgm:cxn modelId="{489B1C91-9214-4839-8068-F19E5E08394F}" type="presParOf" srcId="{22B19C4F-E54D-42FB-BE90-920800A78F90}" destId="{C66898C2-1331-4CC0-A0EB-C249FD8CA4B6}" srcOrd="2" destOrd="0" presId="urn:microsoft.com/office/officeart/2005/8/layout/orgChart1"/>
    <dgm:cxn modelId="{41DD07D1-338C-4397-B313-B149DE3AEBAD}" type="presParOf" srcId="{83B8FA97-DEAD-41FB-B6EB-968ACF338A3E}" destId="{618A2785-AFDB-4793-995C-7ACD69AA61AB}" srcOrd="2" destOrd="0" presId="urn:microsoft.com/office/officeart/2005/8/layout/orgChart1"/>
    <dgm:cxn modelId="{26006BBE-5315-4207-9A88-B7C60FFAAF82}" type="presParOf" srcId="{83B8FA97-DEAD-41FB-B6EB-968ACF338A3E}" destId="{87A10D15-42BA-4103-AE74-F2A92DFC459F}" srcOrd="3" destOrd="0" presId="urn:microsoft.com/office/officeart/2005/8/layout/orgChart1"/>
    <dgm:cxn modelId="{B87259D8-DDAC-4017-92EF-DF9AD4279860}" type="presParOf" srcId="{87A10D15-42BA-4103-AE74-F2A92DFC459F}" destId="{F39768E1-2FDD-4A6D-B2F2-9F0F581BC0AE}" srcOrd="0" destOrd="0" presId="urn:microsoft.com/office/officeart/2005/8/layout/orgChart1"/>
    <dgm:cxn modelId="{5228B5DC-015C-4263-9B9B-A8AE58D60762}" type="presParOf" srcId="{F39768E1-2FDD-4A6D-B2F2-9F0F581BC0AE}" destId="{CDF1AE0D-E55C-4F36-AA21-F0C9C8B4D4A5}" srcOrd="0" destOrd="0" presId="urn:microsoft.com/office/officeart/2005/8/layout/orgChart1"/>
    <dgm:cxn modelId="{358CB695-2082-4456-ABE7-3BEBF518E470}" type="presParOf" srcId="{F39768E1-2FDD-4A6D-B2F2-9F0F581BC0AE}" destId="{0AA31B1E-36F6-4C77-9566-1043B8A56D1D}" srcOrd="1" destOrd="0" presId="urn:microsoft.com/office/officeart/2005/8/layout/orgChart1"/>
    <dgm:cxn modelId="{98EDFEF2-68C6-4C20-A562-66B357C3EB52}" type="presParOf" srcId="{87A10D15-42BA-4103-AE74-F2A92DFC459F}" destId="{64910105-FEBD-43FF-9A06-902F242CFE43}" srcOrd="1" destOrd="0" presId="urn:microsoft.com/office/officeart/2005/8/layout/orgChart1"/>
    <dgm:cxn modelId="{7773A5F7-4DCE-4D33-9D5A-BB0AFAE23BDD}" type="presParOf" srcId="{87A10D15-42BA-4103-AE74-F2A92DFC459F}" destId="{97B88111-EB2F-4A03-8C07-EB001942D682}" srcOrd="2" destOrd="0" presId="urn:microsoft.com/office/officeart/2005/8/layout/orgChart1"/>
    <dgm:cxn modelId="{B684434E-5739-46EE-AD76-9698C18A071C}" type="presParOf" srcId="{B737483E-B79F-49EF-BD49-18CDA5E112CC}" destId="{ED539B6C-6FEB-4577-AE51-90F195796029}" srcOrd="2" destOrd="0" presId="urn:microsoft.com/office/officeart/2005/8/layout/orgChart1"/>
    <dgm:cxn modelId="{18C1B361-D18A-4377-98A6-9C3FBCA5521C}" type="presParOf" srcId="{B6DFA489-9535-43A9-AC3F-129A317EC8AD}" destId="{4C681DC2-689A-425F-BF3A-CE31C1CDF5C5}" srcOrd="2" destOrd="0" presId="urn:microsoft.com/office/officeart/2005/8/layout/orgChart1"/>
    <dgm:cxn modelId="{9C054D1E-C940-476C-AF13-73CA34C24B6A}" type="presParOf" srcId="{B6DFA489-9535-43A9-AC3F-129A317EC8AD}" destId="{F8B4A075-BAD7-4D31-9BD8-BAAA151D4F86}" srcOrd="3" destOrd="0" presId="urn:microsoft.com/office/officeart/2005/8/layout/orgChart1"/>
    <dgm:cxn modelId="{811A8B96-B197-4943-8F16-C95FB7370AA9}" type="presParOf" srcId="{F8B4A075-BAD7-4D31-9BD8-BAAA151D4F86}" destId="{3ABE676B-661F-4813-8E36-A68D6A4ED41D}" srcOrd="0" destOrd="0" presId="urn:microsoft.com/office/officeart/2005/8/layout/orgChart1"/>
    <dgm:cxn modelId="{C4D9FA40-FC74-4C35-832E-E39C23167E05}" type="presParOf" srcId="{3ABE676B-661F-4813-8E36-A68D6A4ED41D}" destId="{0AF843F3-EBFF-40DA-8D18-5CEE43C999B5}" srcOrd="0" destOrd="0" presId="urn:microsoft.com/office/officeart/2005/8/layout/orgChart1"/>
    <dgm:cxn modelId="{3A0970E5-0E9A-4889-B532-F268CF9ACC31}" type="presParOf" srcId="{3ABE676B-661F-4813-8E36-A68D6A4ED41D}" destId="{E572606C-8DF7-4D5C-8ADB-1F3755C79193}" srcOrd="1" destOrd="0" presId="urn:microsoft.com/office/officeart/2005/8/layout/orgChart1"/>
    <dgm:cxn modelId="{EF49AE84-A9F1-4B3C-AA3D-FA4F3A9530B4}" type="presParOf" srcId="{F8B4A075-BAD7-4D31-9BD8-BAAA151D4F86}" destId="{258BF462-194E-4219-9315-C0FB6913CFCC}" srcOrd="1" destOrd="0" presId="urn:microsoft.com/office/officeart/2005/8/layout/orgChart1"/>
    <dgm:cxn modelId="{C4AB2078-CD5A-4E56-8E34-D2247FE439A0}" type="presParOf" srcId="{258BF462-194E-4219-9315-C0FB6913CFCC}" destId="{C86894D3-EB0E-41DE-8DC6-FA65F09F1B3F}" srcOrd="0" destOrd="0" presId="urn:microsoft.com/office/officeart/2005/8/layout/orgChart1"/>
    <dgm:cxn modelId="{5A34F4FD-CD35-4AC8-913B-86F8851EE51A}" type="presParOf" srcId="{258BF462-194E-4219-9315-C0FB6913CFCC}" destId="{9145F730-8244-4EA2-8C78-D1C0593F210C}" srcOrd="1" destOrd="0" presId="urn:microsoft.com/office/officeart/2005/8/layout/orgChart1"/>
    <dgm:cxn modelId="{F7FE614A-6834-4A97-A047-78E85EE12033}" type="presParOf" srcId="{9145F730-8244-4EA2-8C78-D1C0593F210C}" destId="{382A5A3D-5452-440B-B956-DC79EDF28CFF}" srcOrd="0" destOrd="0" presId="urn:microsoft.com/office/officeart/2005/8/layout/orgChart1"/>
    <dgm:cxn modelId="{3A31EDD5-2696-499A-AF50-C503A883A1C8}" type="presParOf" srcId="{382A5A3D-5452-440B-B956-DC79EDF28CFF}" destId="{272942F4-69D4-4A32-91A7-458BC9CD622D}" srcOrd="0" destOrd="0" presId="urn:microsoft.com/office/officeart/2005/8/layout/orgChart1"/>
    <dgm:cxn modelId="{30A5105D-92B5-4040-AE67-E8706DA896BE}" type="presParOf" srcId="{382A5A3D-5452-440B-B956-DC79EDF28CFF}" destId="{F7AA3D52-8ACA-44C1-B0B7-11483F5DF72E}" srcOrd="1" destOrd="0" presId="urn:microsoft.com/office/officeart/2005/8/layout/orgChart1"/>
    <dgm:cxn modelId="{9BDD9218-1C39-4080-9719-011AF2041ED4}" type="presParOf" srcId="{9145F730-8244-4EA2-8C78-D1C0593F210C}" destId="{64DC6640-5E21-41F8-83D9-5BEA8ADB608E}" srcOrd="1" destOrd="0" presId="urn:microsoft.com/office/officeart/2005/8/layout/orgChart1"/>
    <dgm:cxn modelId="{B7A9CDE2-C114-4BEF-A5DA-68832229139A}" type="presParOf" srcId="{9145F730-8244-4EA2-8C78-D1C0593F210C}" destId="{8367836D-06AA-452E-8548-7F5E6E503AFA}" srcOrd="2" destOrd="0" presId="urn:microsoft.com/office/officeart/2005/8/layout/orgChart1"/>
    <dgm:cxn modelId="{1B0CAC0F-7D60-434A-8DD8-2297F7575409}" type="presParOf" srcId="{258BF462-194E-4219-9315-C0FB6913CFCC}" destId="{796A6FC3-3E06-4EF5-9588-1FD58BCA26A9}" srcOrd="2" destOrd="0" presId="urn:microsoft.com/office/officeart/2005/8/layout/orgChart1"/>
    <dgm:cxn modelId="{C79417CA-3D4C-4502-8B81-53BA714A619F}" type="presParOf" srcId="{258BF462-194E-4219-9315-C0FB6913CFCC}" destId="{E28FCA04-A889-4729-9B20-82941D420C0B}" srcOrd="3" destOrd="0" presId="urn:microsoft.com/office/officeart/2005/8/layout/orgChart1"/>
    <dgm:cxn modelId="{F436942D-568F-41FF-B29F-59069EBA3ED1}" type="presParOf" srcId="{E28FCA04-A889-4729-9B20-82941D420C0B}" destId="{99690C0C-A56E-4510-BB34-041A30CA68AE}" srcOrd="0" destOrd="0" presId="urn:microsoft.com/office/officeart/2005/8/layout/orgChart1"/>
    <dgm:cxn modelId="{042CAE0C-6EFE-4B0A-B60F-1058ECE085B1}" type="presParOf" srcId="{99690C0C-A56E-4510-BB34-041A30CA68AE}" destId="{1D98C03D-29DE-4E69-A7F3-0165C268190F}" srcOrd="0" destOrd="0" presId="urn:microsoft.com/office/officeart/2005/8/layout/orgChart1"/>
    <dgm:cxn modelId="{34239797-1419-4DFA-AA5A-E48031FF3169}" type="presParOf" srcId="{99690C0C-A56E-4510-BB34-041A30CA68AE}" destId="{88007406-787D-42FE-9307-43F4E1F7606D}" srcOrd="1" destOrd="0" presId="urn:microsoft.com/office/officeart/2005/8/layout/orgChart1"/>
    <dgm:cxn modelId="{DF86B84E-FD62-441E-A95F-BA4A75C6DEF5}" type="presParOf" srcId="{E28FCA04-A889-4729-9B20-82941D420C0B}" destId="{9F23DF12-04C2-43A2-9BAB-0083F8D8A2F0}" srcOrd="1" destOrd="0" presId="urn:microsoft.com/office/officeart/2005/8/layout/orgChart1"/>
    <dgm:cxn modelId="{ED5FEE66-EC8D-4FED-AB18-F71259992323}" type="presParOf" srcId="{E28FCA04-A889-4729-9B20-82941D420C0B}" destId="{62385C00-40B7-4003-89AB-0B53550CE305}" srcOrd="2" destOrd="0" presId="urn:microsoft.com/office/officeart/2005/8/layout/orgChart1"/>
    <dgm:cxn modelId="{FAA0376F-73F5-4B57-8E88-9033AA1552CE}" type="presParOf" srcId="{F8B4A075-BAD7-4D31-9BD8-BAAA151D4F86}" destId="{75EEEE07-390C-4B9C-A9D1-1CDB7751C11A}" srcOrd="2" destOrd="0" presId="urn:microsoft.com/office/officeart/2005/8/layout/orgChart1"/>
    <dgm:cxn modelId="{83BAFFD9-E632-4D2D-BCE2-5406711CCD51}" type="presParOf" srcId="{9B722232-9B3A-4FC5-A960-CF345DEA5C6E}" destId="{6B64F899-7283-48B1-8E61-97BD4DB4585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C97604B-BEA4-4025-9A40-1925E71492C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9AF1A58A-87ED-455C-8D28-76AD55B23B7F}">
      <dgm:prSet phldrT="[Metin]"/>
      <dgm:spPr/>
      <dgm:t>
        <a:bodyPr/>
        <a:lstStyle/>
        <a:p>
          <a:r>
            <a:rPr lang="tr-TR" dirty="0"/>
            <a:t>Adi İşlerde Temerrüt Faizi </a:t>
          </a:r>
        </a:p>
        <a:p>
          <a:r>
            <a:rPr lang="tr-TR" dirty="0"/>
            <a:t>(Talep edilebilmesi için faiz işleyeceği konusunda anlaşma zorunlu mu?)</a:t>
          </a:r>
        </a:p>
      </dgm:t>
    </dgm:pt>
    <dgm:pt modelId="{779ACBAA-A92A-4484-9197-AB90ED0C21AA}" type="parTrans" cxnId="{593C95E7-C220-4B5C-B6B3-13EAF548B2DC}">
      <dgm:prSet/>
      <dgm:spPr/>
      <dgm:t>
        <a:bodyPr/>
        <a:lstStyle/>
        <a:p>
          <a:endParaRPr lang="tr-TR"/>
        </a:p>
      </dgm:t>
    </dgm:pt>
    <dgm:pt modelId="{116A5A4C-6471-4B24-8FBE-EAE29B80978C}" type="sibTrans" cxnId="{593C95E7-C220-4B5C-B6B3-13EAF548B2DC}">
      <dgm:prSet/>
      <dgm:spPr/>
      <dgm:t>
        <a:bodyPr/>
        <a:lstStyle/>
        <a:p>
          <a:endParaRPr lang="tr-TR"/>
        </a:p>
      </dgm:t>
    </dgm:pt>
    <dgm:pt modelId="{D8115436-5F34-42AD-8AB4-4C2A18E6EFEE}">
      <dgm:prSet phldrT="[Metin]"/>
      <dgm:spPr/>
      <dgm:t>
        <a:bodyPr/>
        <a:lstStyle/>
        <a:p>
          <a:r>
            <a:rPr lang="tr-TR" dirty="0"/>
            <a:t>Taraflar «Oran» Belirleyebilir. (Akdi Temerrüt Faiz Oranı)</a:t>
          </a:r>
        </a:p>
      </dgm:t>
    </dgm:pt>
    <dgm:pt modelId="{2C2DFC7F-69D8-4968-99C6-5F425CA7BE15}" type="parTrans" cxnId="{A8B03B8F-1639-4EDC-9330-6A02A5E776B3}">
      <dgm:prSet/>
      <dgm:spPr/>
      <dgm:t>
        <a:bodyPr/>
        <a:lstStyle/>
        <a:p>
          <a:endParaRPr lang="tr-TR"/>
        </a:p>
      </dgm:t>
    </dgm:pt>
    <dgm:pt modelId="{19CD7E5A-4991-46C3-B379-50B109397253}" type="sibTrans" cxnId="{A8B03B8F-1639-4EDC-9330-6A02A5E776B3}">
      <dgm:prSet/>
      <dgm:spPr/>
      <dgm:t>
        <a:bodyPr/>
        <a:lstStyle/>
        <a:p>
          <a:endParaRPr lang="tr-TR"/>
        </a:p>
      </dgm:t>
    </dgm:pt>
    <dgm:pt modelId="{8B4B6596-91C6-41DC-9EB6-504BF54C4E09}">
      <dgm:prSet phldrT="[Metin]"/>
      <dgm:spPr/>
      <dgm:t>
        <a:bodyPr/>
        <a:lstStyle/>
        <a:p>
          <a:r>
            <a:rPr lang="tr-TR" dirty="0"/>
            <a:t>Taraflar «Oran» Belirlemeyebilir. (Kanunî Temerrüt Faiz Oranı) </a:t>
          </a:r>
        </a:p>
      </dgm:t>
    </dgm:pt>
    <dgm:pt modelId="{1CAE46B5-782D-4AB2-8A81-A9610FA36B1B}" type="parTrans" cxnId="{57A465DD-75C4-4BBC-B7F8-07E1DBD7207C}">
      <dgm:prSet/>
      <dgm:spPr/>
      <dgm:t>
        <a:bodyPr/>
        <a:lstStyle/>
        <a:p>
          <a:endParaRPr lang="tr-TR"/>
        </a:p>
      </dgm:t>
    </dgm:pt>
    <dgm:pt modelId="{3E8E3AE9-229E-4FD1-94CE-ACBF9F652208}" type="sibTrans" cxnId="{57A465DD-75C4-4BBC-B7F8-07E1DBD7207C}">
      <dgm:prSet/>
      <dgm:spPr/>
      <dgm:t>
        <a:bodyPr/>
        <a:lstStyle/>
        <a:p>
          <a:endParaRPr lang="tr-TR"/>
        </a:p>
      </dgm:t>
    </dgm:pt>
    <dgm:pt modelId="{8C99C9A0-AFE4-4D29-9028-047F54D539D0}" type="pres">
      <dgm:prSet presAssocID="{2C97604B-BEA4-4025-9A40-1925E71492C2}" presName="hierChild1" presStyleCnt="0">
        <dgm:presLayoutVars>
          <dgm:orgChart val="1"/>
          <dgm:chPref val="1"/>
          <dgm:dir/>
          <dgm:animOne val="branch"/>
          <dgm:animLvl val="lvl"/>
          <dgm:resizeHandles/>
        </dgm:presLayoutVars>
      </dgm:prSet>
      <dgm:spPr/>
    </dgm:pt>
    <dgm:pt modelId="{BB60BB37-D0DE-410F-822B-AF7A1FAA296F}" type="pres">
      <dgm:prSet presAssocID="{9AF1A58A-87ED-455C-8D28-76AD55B23B7F}" presName="hierRoot1" presStyleCnt="0">
        <dgm:presLayoutVars>
          <dgm:hierBranch val="init"/>
        </dgm:presLayoutVars>
      </dgm:prSet>
      <dgm:spPr/>
    </dgm:pt>
    <dgm:pt modelId="{128C3372-A849-487C-99B0-155EF39287C0}" type="pres">
      <dgm:prSet presAssocID="{9AF1A58A-87ED-455C-8D28-76AD55B23B7F}" presName="rootComposite1" presStyleCnt="0"/>
      <dgm:spPr/>
    </dgm:pt>
    <dgm:pt modelId="{DD1FC74E-0143-481D-B3BB-89F9C97D006F}" type="pres">
      <dgm:prSet presAssocID="{9AF1A58A-87ED-455C-8D28-76AD55B23B7F}" presName="rootText1" presStyleLbl="node0" presStyleIdx="0" presStyleCnt="1" custScaleX="281577">
        <dgm:presLayoutVars>
          <dgm:chPref val="3"/>
        </dgm:presLayoutVars>
      </dgm:prSet>
      <dgm:spPr/>
    </dgm:pt>
    <dgm:pt modelId="{D305219B-FD0D-4344-8FA5-654101D61CAE}" type="pres">
      <dgm:prSet presAssocID="{9AF1A58A-87ED-455C-8D28-76AD55B23B7F}" presName="rootConnector1" presStyleLbl="node1" presStyleIdx="0" presStyleCnt="0"/>
      <dgm:spPr/>
    </dgm:pt>
    <dgm:pt modelId="{A61814AB-F66E-4B2E-A39D-76C337DC3948}" type="pres">
      <dgm:prSet presAssocID="{9AF1A58A-87ED-455C-8D28-76AD55B23B7F}" presName="hierChild2" presStyleCnt="0"/>
      <dgm:spPr/>
    </dgm:pt>
    <dgm:pt modelId="{4C7BBEE8-4218-42BB-9620-D97CC6371491}" type="pres">
      <dgm:prSet presAssocID="{2C2DFC7F-69D8-4968-99C6-5F425CA7BE15}" presName="Name37" presStyleLbl="parChTrans1D2" presStyleIdx="0" presStyleCnt="2"/>
      <dgm:spPr/>
    </dgm:pt>
    <dgm:pt modelId="{7FBBCA82-C6FD-4454-80EC-9847E59B8BB1}" type="pres">
      <dgm:prSet presAssocID="{D8115436-5F34-42AD-8AB4-4C2A18E6EFEE}" presName="hierRoot2" presStyleCnt="0">
        <dgm:presLayoutVars>
          <dgm:hierBranch val="init"/>
        </dgm:presLayoutVars>
      </dgm:prSet>
      <dgm:spPr/>
    </dgm:pt>
    <dgm:pt modelId="{F5FC1AAD-96F0-465D-AED9-93EB8FD0C21A}" type="pres">
      <dgm:prSet presAssocID="{D8115436-5F34-42AD-8AB4-4C2A18E6EFEE}" presName="rootComposite" presStyleCnt="0"/>
      <dgm:spPr/>
    </dgm:pt>
    <dgm:pt modelId="{2E7B1A46-5958-4C90-A3BF-B3B21AEBFA5C}" type="pres">
      <dgm:prSet presAssocID="{D8115436-5F34-42AD-8AB4-4C2A18E6EFEE}" presName="rootText" presStyleLbl="node2" presStyleIdx="0" presStyleCnt="2">
        <dgm:presLayoutVars>
          <dgm:chPref val="3"/>
        </dgm:presLayoutVars>
      </dgm:prSet>
      <dgm:spPr/>
    </dgm:pt>
    <dgm:pt modelId="{38FB4191-C150-4ACD-B149-8E84AA587193}" type="pres">
      <dgm:prSet presAssocID="{D8115436-5F34-42AD-8AB4-4C2A18E6EFEE}" presName="rootConnector" presStyleLbl="node2" presStyleIdx="0" presStyleCnt="2"/>
      <dgm:spPr/>
    </dgm:pt>
    <dgm:pt modelId="{E12FD525-AA2E-4971-842C-BBAC84821014}" type="pres">
      <dgm:prSet presAssocID="{D8115436-5F34-42AD-8AB4-4C2A18E6EFEE}" presName="hierChild4" presStyleCnt="0"/>
      <dgm:spPr/>
    </dgm:pt>
    <dgm:pt modelId="{E2A30524-56DE-4C49-AFC6-2DFFE49172E2}" type="pres">
      <dgm:prSet presAssocID="{D8115436-5F34-42AD-8AB4-4C2A18E6EFEE}" presName="hierChild5" presStyleCnt="0"/>
      <dgm:spPr/>
    </dgm:pt>
    <dgm:pt modelId="{B5C8629F-A1FE-4008-B9DD-DE174F6C2E3E}" type="pres">
      <dgm:prSet presAssocID="{1CAE46B5-782D-4AB2-8A81-A9610FA36B1B}" presName="Name37" presStyleLbl="parChTrans1D2" presStyleIdx="1" presStyleCnt="2"/>
      <dgm:spPr/>
    </dgm:pt>
    <dgm:pt modelId="{0717DD22-4372-4B20-A727-28FEEDE2F036}" type="pres">
      <dgm:prSet presAssocID="{8B4B6596-91C6-41DC-9EB6-504BF54C4E09}" presName="hierRoot2" presStyleCnt="0">
        <dgm:presLayoutVars>
          <dgm:hierBranch val="init"/>
        </dgm:presLayoutVars>
      </dgm:prSet>
      <dgm:spPr/>
    </dgm:pt>
    <dgm:pt modelId="{30A55972-2BBC-410A-A408-A3B8D8CEEA17}" type="pres">
      <dgm:prSet presAssocID="{8B4B6596-91C6-41DC-9EB6-504BF54C4E09}" presName="rootComposite" presStyleCnt="0"/>
      <dgm:spPr/>
    </dgm:pt>
    <dgm:pt modelId="{E6281E5D-930E-4511-955F-83DC4B1A1D04}" type="pres">
      <dgm:prSet presAssocID="{8B4B6596-91C6-41DC-9EB6-504BF54C4E09}" presName="rootText" presStyleLbl="node2" presStyleIdx="1" presStyleCnt="2">
        <dgm:presLayoutVars>
          <dgm:chPref val="3"/>
        </dgm:presLayoutVars>
      </dgm:prSet>
      <dgm:spPr/>
    </dgm:pt>
    <dgm:pt modelId="{2791EB8D-E2BC-444B-9F31-905626C247E7}" type="pres">
      <dgm:prSet presAssocID="{8B4B6596-91C6-41DC-9EB6-504BF54C4E09}" presName="rootConnector" presStyleLbl="node2" presStyleIdx="1" presStyleCnt="2"/>
      <dgm:spPr/>
    </dgm:pt>
    <dgm:pt modelId="{DF998E2C-E912-49B5-AB5D-9E5B945703E9}" type="pres">
      <dgm:prSet presAssocID="{8B4B6596-91C6-41DC-9EB6-504BF54C4E09}" presName="hierChild4" presStyleCnt="0"/>
      <dgm:spPr/>
    </dgm:pt>
    <dgm:pt modelId="{3AF0B4A7-09CD-4D57-B83C-401074661D23}" type="pres">
      <dgm:prSet presAssocID="{8B4B6596-91C6-41DC-9EB6-504BF54C4E09}" presName="hierChild5" presStyleCnt="0"/>
      <dgm:spPr/>
    </dgm:pt>
    <dgm:pt modelId="{5DB0FF08-9CB7-4D18-A612-4348195B51AC}" type="pres">
      <dgm:prSet presAssocID="{9AF1A58A-87ED-455C-8D28-76AD55B23B7F}" presName="hierChild3" presStyleCnt="0"/>
      <dgm:spPr/>
    </dgm:pt>
  </dgm:ptLst>
  <dgm:cxnLst>
    <dgm:cxn modelId="{1F18DC2B-F3A3-4FA2-966B-362C73947C55}" type="presOf" srcId="{1CAE46B5-782D-4AB2-8A81-A9610FA36B1B}" destId="{B5C8629F-A1FE-4008-B9DD-DE174F6C2E3E}" srcOrd="0" destOrd="0" presId="urn:microsoft.com/office/officeart/2005/8/layout/orgChart1"/>
    <dgm:cxn modelId="{E2784E36-1F78-4048-9BEB-6D4E2F452202}" type="presOf" srcId="{8B4B6596-91C6-41DC-9EB6-504BF54C4E09}" destId="{2791EB8D-E2BC-444B-9F31-905626C247E7}" srcOrd="1" destOrd="0" presId="urn:microsoft.com/office/officeart/2005/8/layout/orgChart1"/>
    <dgm:cxn modelId="{B1F8F442-B147-43B8-A047-6E612604A7F0}" type="presOf" srcId="{2C97604B-BEA4-4025-9A40-1925E71492C2}" destId="{8C99C9A0-AFE4-4D29-9028-047F54D539D0}" srcOrd="0" destOrd="0" presId="urn:microsoft.com/office/officeart/2005/8/layout/orgChart1"/>
    <dgm:cxn modelId="{3519D064-587E-4CB8-A034-A56B355C7387}" type="presOf" srcId="{D8115436-5F34-42AD-8AB4-4C2A18E6EFEE}" destId="{2E7B1A46-5958-4C90-A3BF-B3B21AEBFA5C}" srcOrd="0" destOrd="0" presId="urn:microsoft.com/office/officeart/2005/8/layout/orgChart1"/>
    <dgm:cxn modelId="{C7B63645-DBD3-48A9-9C60-237E62D52BF2}" type="presOf" srcId="{D8115436-5F34-42AD-8AB4-4C2A18E6EFEE}" destId="{38FB4191-C150-4ACD-B149-8E84AA587193}" srcOrd="1" destOrd="0" presId="urn:microsoft.com/office/officeart/2005/8/layout/orgChart1"/>
    <dgm:cxn modelId="{1A556E7F-6561-448F-95C9-AA042CD4D35C}" type="presOf" srcId="{2C2DFC7F-69D8-4968-99C6-5F425CA7BE15}" destId="{4C7BBEE8-4218-42BB-9620-D97CC6371491}" srcOrd="0" destOrd="0" presId="urn:microsoft.com/office/officeart/2005/8/layout/orgChart1"/>
    <dgm:cxn modelId="{A8B03B8F-1639-4EDC-9330-6A02A5E776B3}" srcId="{9AF1A58A-87ED-455C-8D28-76AD55B23B7F}" destId="{D8115436-5F34-42AD-8AB4-4C2A18E6EFEE}" srcOrd="0" destOrd="0" parTransId="{2C2DFC7F-69D8-4968-99C6-5F425CA7BE15}" sibTransId="{19CD7E5A-4991-46C3-B379-50B109397253}"/>
    <dgm:cxn modelId="{7E273091-8304-436F-B4BE-9081BEDB44B8}" type="presOf" srcId="{9AF1A58A-87ED-455C-8D28-76AD55B23B7F}" destId="{DD1FC74E-0143-481D-B3BB-89F9C97D006F}" srcOrd="0" destOrd="0" presId="urn:microsoft.com/office/officeart/2005/8/layout/orgChart1"/>
    <dgm:cxn modelId="{8094C89C-12CE-40A7-8B6A-D54EC7E9D866}" type="presOf" srcId="{9AF1A58A-87ED-455C-8D28-76AD55B23B7F}" destId="{D305219B-FD0D-4344-8FA5-654101D61CAE}" srcOrd="1" destOrd="0" presId="urn:microsoft.com/office/officeart/2005/8/layout/orgChart1"/>
    <dgm:cxn modelId="{57A465DD-75C4-4BBC-B7F8-07E1DBD7207C}" srcId="{9AF1A58A-87ED-455C-8D28-76AD55B23B7F}" destId="{8B4B6596-91C6-41DC-9EB6-504BF54C4E09}" srcOrd="1" destOrd="0" parTransId="{1CAE46B5-782D-4AB2-8A81-A9610FA36B1B}" sibTransId="{3E8E3AE9-229E-4FD1-94CE-ACBF9F652208}"/>
    <dgm:cxn modelId="{593C95E7-C220-4B5C-B6B3-13EAF548B2DC}" srcId="{2C97604B-BEA4-4025-9A40-1925E71492C2}" destId="{9AF1A58A-87ED-455C-8D28-76AD55B23B7F}" srcOrd="0" destOrd="0" parTransId="{779ACBAA-A92A-4484-9197-AB90ED0C21AA}" sibTransId="{116A5A4C-6471-4B24-8FBE-EAE29B80978C}"/>
    <dgm:cxn modelId="{49420DF8-1898-47B2-AA48-FD3108AC4EA4}" type="presOf" srcId="{8B4B6596-91C6-41DC-9EB6-504BF54C4E09}" destId="{E6281E5D-930E-4511-955F-83DC4B1A1D04}" srcOrd="0" destOrd="0" presId="urn:microsoft.com/office/officeart/2005/8/layout/orgChart1"/>
    <dgm:cxn modelId="{1142EA3C-D742-4CBB-B1DB-1B7EBCFBF0B4}" type="presParOf" srcId="{8C99C9A0-AFE4-4D29-9028-047F54D539D0}" destId="{BB60BB37-D0DE-410F-822B-AF7A1FAA296F}" srcOrd="0" destOrd="0" presId="urn:microsoft.com/office/officeart/2005/8/layout/orgChart1"/>
    <dgm:cxn modelId="{A6E3B7A2-6BAF-4D93-8148-FCD8D94D1465}" type="presParOf" srcId="{BB60BB37-D0DE-410F-822B-AF7A1FAA296F}" destId="{128C3372-A849-487C-99B0-155EF39287C0}" srcOrd="0" destOrd="0" presId="urn:microsoft.com/office/officeart/2005/8/layout/orgChart1"/>
    <dgm:cxn modelId="{B41021DA-E6D8-426F-9E75-F8D994786CCC}" type="presParOf" srcId="{128C3372-A849-487C-99B0-155EF39287C0}" destId="{DD1FC74E-0143-481D-B3BB-89F9C97D006F}" srcOrd="0" destOrd="0" presId="urn:microsoft.com/office/officeart/2005/8/layout/orgChart1"/>
    <dgm:cxn modelId="{1ED66CD8-1164-488B-AF8F-9D14F0D0A475}" type="presParOf" srcId="{128C3372-A849-487C-99B0-155EF39287C0}" destId="{D305219B-FD0D-4344-8FA5-654101D61CAE}" srcOrd="1" destOrd="0" presId="urn:microsoft.com/office/officeart/2005/8/layout/orgChart1"/>
    <dgm:cxn modelId="{6436F55E-CD00-4B03-A4BF-7ECE61C01582}" type="presParOf" srcId="{BB60BB37-D0DE-410F-822B-AF7A1FAA296F}" destId="{A61814AB-F66E-4B2E-A39D-76C337DC3948}" srcOrd="1" destOrd="0" presId="urn:microsoft.com/office/officeart/2005/8/layout/orgChart1"/>
    <dgm:cxn modelId="{694C9651-FE36-4ACC-9B6C-27277E9C7977}" type="presParOf" srcId="{A61814AB-F66E-4B2E-A39D-76C337DC3948}" destId="{4C7BBEE8-4218-42BB-9620-D97CC6371491}" srcOrd="0" destOrd="0" presId="urn:microsoft.com/office/officeart/2005/8/layout/orgChart1"/>
    <dgm:cxn modelId="{9CEBC5E8-6C26-48A8-9A68-1E82ECE6A453}" type="presParOf" srcId="{A61814AB-F66E-4B2E-A39D-76C337DC3948}" destId="{7FBBCA82-C6FD-4454-80EC-9847E59B8BB1}" srcOrd="1" destOrd="0" presId="urn:microsoft.com/office/officeart/2005/8/layout/orgChart1"/>
    <dgm:cxn modelId="{CE36EA2C-81EA-4417-88B7-F3AC7C95EE34}" type="presParOf" srcId="{7FBBCA82-C6FD-4454-80EC-9847E59B8BB1}" destId="{F5FC1AAD-96F0-465D-AED9-93EB8FD0C21A}" srcOrd="0" destOrd="0" presId="urn:microsoft.com/office/officeart/2005/8/layout/orgChart1"/>
    <dgm:cxn modelId="{A1EF051A-6AD4-41FA-8C91-27A61466D075}" type="presParOf" srcId="{F5FC1AAD-96F0-465D-AED9-93EB8FD0C21A}" destId="{2E7B1A46-5958-4C90-A3BF-B3B21AEBFA5C}" srcOrd="0" destOrd="0" presId="urn:microsoft.com/office/officeart/2005/8/layout/orgChart1"/>
    <dgm:cxn modelId="{A6C78E79-9DCC-41D0-A0A7-BE959880A9F2}" type="presParOf" srcId="{F5FC1AAD-96F0-465D-AED9-93EB8FD0C21A}" destId="{38FB4191-C150-4ACD-B149-8E84AA587193}" srcOrd="1" destOrd="0" presId="urn:microsoft.com/office/officeart/2005/8/layout/orgChart1"/>
    <dgm:cxn modelId="{E6537550-20EA-459D-9E2C-027A1AEE4877}" type="presParOf" srcId="{7FBBCA82-C6FD-4454-80EC-9847E59B8BB1}" destId="{E12FD525-AA2E-4971-842C-BBAC84821014}" srcOrd="1" destOrd="0" presId="urn:microsoft.com/office/officeart/2005/8/layout/orgChart1"/>
    <dgm:cxn modelId="{43E65A42-B4BE-4B54-B906-E877DEDEB71E}" type="presParOf" srcId="{7FBBCA82-C6FD-4454-80EC-9847E59B8BB1}" destId="{E2A30524-56DE-4C49-AFC6-2DFFE49172E2}" srcOrd="2" destOrd="0" presId="urn:microsoft.com/office/officeart/2005/8/layout/orgChart1"/>
    <dgm:cxn modelId="{5FFCEEE9-6EA0-4D20-9D47-215D7781001B}" type="presParOf" srcId="{A61814AB-F66E-4B2E-A39D-76C337DC3948}" destId="{B5C8629F-A1FE-4008-B9DD-DE174F6C2E3E}" srcOrd="2" destOrd="0" presId="urn:microsoft.com/office/officeart/2005/8/layout/orgChart1"/>
    <dgm:cxn modelId="{4F6A6FA7-7EBF-447A-92B5-B12A09C1952B}" type="presParOf" srcId="{A61814AB-F66E-4B2E-A39D-76C337DC3948}" destId="{0717DD22-4372-4B20-A727-28FEEDE2F036}" srcOrd="3" destOrd="0" presId="urn:microsoft.com/office/officeart/2005/8/layout/orgChart1"/>
    <dgm:cxn modelId="{272B94D6-E2EC-4114-A220-0F91AADACB15}" type="presParOf" srcId="{0717DD22-4372-4B20-A727-28FEEDE2F036}" destId="{30A55972-2BBC-410A-A408-A3B8D8CEEA17}" srcOrd="0" destOrd="0" presId="urn:microsoft.com/office/officeart/2005/8/layout/orgChart1"/>
    <dgm:cxn modelId="{2207F72B-E20F-40A2-AC87-A1C8D56B8DFC}" type="presParOf" srcId="{30A55972-2BBC-410A-A408-A3B8D8CEEA17}" destId="{E6281E5D-930E-4511-955F-83DC4B1A1D04}" srcOrd="0" destOrd="0" presId="urn:microsoft.com/office/officeart/2005/8/layout/orgChart1"/>
    <dgm:cxn modelId="{23F74510-2FCD-4F40-908B-780548AD074A}" type="presParOf" srcId="{30A55972-2BBC-410A-A408-A3B8D8CEEA17}" destId="{2791EB8D-E2BC-444B-9F31-905626C247E7}" srcOrd="1" destOrd="0" presId="urn:microsoft.com/office/officeart/2005/8/layout/orgChart1"/>
    <dgm:cxn modelId="{26C2CB44-7114-47E8-9649-2E1FCDD5AC9A}" type="presParOf" srcId="{0717DD22-4372-4B20-A727-28FEEDE2F036}" destId="{DF998E2C-E912-49B5-AB5D-9E5B945703E9}" srcOrd="1" destOrd="0" presId="urn:microsoft.com/office/officeart/2005/8/layout/orgChart1"/>
    <dgm:cxn modelId="{32C61096-FD0C-4A47-A982-52AEE0FF0D5F}" type="presParOf" srcId="{0717DD22-4372-4B20-A727-28FEEDE2F036}" destId="{3AF0B4A7-09CD-4D57-B83C-401074661D23}" srcOrd="2" destOrd="0" presId="urn:microsoft.com/office/officeart/2005/8/layout/orgChart1"/>
    <dgm:cxn modelId="{EDAEFF82-E77F-4616-98FD-04D48ED0A47C}" type="presParOf" srcId="{BB60BB37-D0DE-410F-822B-AF7A1FAA296F}" destId="{5DB0FF08-9CB7-4D18-A612-4348195B51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B7C1878-4337-48A0-A96F-1A83947AD6CA}"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C7A11903-92B4-4C99-A74A-C876534FFF74}">
      <dgm:prSet phldrT="[Metin]"/>
      <dgm:spPr/>
      <dgm:t>
        <a:bodyPr/>
        <a:lstStyle/>
        <a:p>
          <a:r>
            <a:rPr lang="tr-TR" dirty="0"/>
            <a:t>Adi İşlerde Temerrüt Faizinde Taraflar «Oran» Belirlediyse </a:t>
          </a:r>
        </a:p>
      </dgm:t>
    </dgm:pt>
    <dgm:pt modelId="{CB8DDD1B-007A-4C1C-B4AC-8A07C06FBADB}" type="parTrans" cxnId="{E605BC6D-1C9F-4C68-992A-AED02DF2FDC2}">
      <dgm:prSet/>
      <dgm:spPr/>
      <dgm:t>
        <a:bodyPr/>
        <a:lstStyle/>
        <a:p>
          <a:endParaRPr lang="tr-TR"/>
        </a:p>
      </dgm:t>
    </dgm:pt>
    <dgm:pt modelId="{9BE24356-569E-4859-8B64-BA608F0159B5}" type="sibTrans" cxnId="{E605BC6D-1C9F-4C68-992A-AED02DF2FDC2}">
      <dgm:prSet/>
      <dgm:spPr/>
      <dgm:t>
        <a:bodyPr/>
        <a:lstStyle/>
        <a:p>
          <a:endParaRPr lang="tr-TR"/>
        </a:p>
      </dgm:t>
    </dgm:pt>
    <dgm:pt modelId="{87C7B801-14B6-4486-B159-4C6C1A9973B9}">
      <dgm:prSet phldrT="[Metin]"/>
      <dgm:spPr/>
      <dgm:t>
        <a:bodyPr/>
        <a:lstStyle/>
        <a:p>
          <a:pPr algn="l">
            <a:lnSpc>
              <a:spcPct val="150000"/>
            </a:lnSpc>
            <a:spcBef>
              <a:spcPts val="600"/>
            </a:spcBef>
            <a:spcAft>
              <a:spcPts val="600"/>
            </a:spcAft>
          </a:pPr>
          <a:r>
            <a:rPr lang="tr-TR" dirty="0"/>
            <a:t>Taraflarca belirlenen oran uygulanır. </a:t>
          </a:r>
        </a:p>
      </dgm:t>
    </dgm:pt>
    <dgm:pt modelId="{70ADDAD2-EE02-4B37-8604-4BEE9E7FF547}" type="parTrans" cxnId="{59D5C57F-4C43-4350-B554-343A68C07750}">
      <dgm:prSet/>
      <dgm:spPr/>
      <dgm:t>
        <a:bodyPr/>
        <a:lstStyle/>
        <a:p>
          <a:endParaRPr lang="tr-TR"/>
        </a:p>
      </dgm:t>
    </dgm:pt>
    <dgm:pt modelId="{DAFDCB0F-A1DF-4F05-9375-E057AB86A4D6}" type="sibTrans" cxnId="{59D5C57F-4C43-4350-B554-343A68C07750}">
      <dgm:prSet/>
      <dgm:spPr/>
      <dgm:t>
        <a:bodyPr/>
        <a:lstStyle/>
        <a:p>
          <a:endParaRPr lang="tr-TR"/>
        </a:p>
      </dgm:t>
    </dgm:pt>
    <dgm:pt modelId="{65BC0687-5368-42EB-9888-05CF5B95BEB4}">
      <dgm:prSet/>
      <dgm:spPr/>
      <dgm:t>
        <a:bodyPr/>
        <a:lstStyle/>
        <a:p>
          <a:pPr algn="just">
            <a:lnSpc>
              <a:spcPct val="150000"/>
            </a:lnSpc>
            <a:spcBef>
              <a:spcPts val="600"/>
            </a:spcBef>
            <a:spcAft>
              <a:spcPts val="600"/>
            </a:spcAft>
          </a:pPr>
          <a:r>
            <a:rPr lang="tr-TR" dirty="0"/>
            <a:t>Dikkat: Adi işlerde temerrüt faizi oran belirleme sınırı </a:t>
          </a:r>
          <a:r>
            <a:rPr lang="tr-TR" b="1" dirty="0"/>
            <a:t>TBK m. 120: </a:t>
          </a:r>
          <a:r>
            <a:rPr lang="tr-TR" b="0" i="1" dirty="0"/>
            <a:t>Uygulanacak yıllık temerrüt faizi oranı, sözleşmede kararlaştırılmamışsa, faiz borcunun doğduğu tarihte yürürlükte olan mevzuat hükümlerine göre belirlenir</a:t>
          </a:r>
          <a:r>
            <a:rPr lang="tr-TR" b="0" dirty="0"/>
            <a:t>. </a:t>
          </a:r>
          <a:endParaRPr lang="tr-TR" dirty="0"/>
        </a:p>
      </dgm:t>
    </dgm:pt>
    <dgm:pt modelId="{F211F805-D267-4CF8-AB62-A0502F1958C4}" type="parTrans" cxnId="{1D97359B-268E-4098-B15A-10321C62116B}">
      <dgm:prSet/>
      <dgm:spPr/>
      <dgm:t>
        <a:bodyPr/>
        <a:lstStyle/>
        <a:p>
          <a:endParaRPr lang="tr-TR"/>
        </a:p>
      </dgm:t>
    </dgm:pt>
    <dgm:pt modelId="{5E6FE5BE-BF29-4EEE-89D7-C3760931540F}" type="sibTrans" cxnId="{1D97359B-268E-4098-B15A-10321C62116B}">
      <dgm:prSet/>
      <dgm:spPr/>
      <dgm:t>
        <a:bodyPr/>
        <a:lstStyle/>
        <a:p>
          <a:endParaRPr lang="tr-TR"/>
        </a:p>
      </dgm:t>
    </dgm:pt>
    <dgm:pt modelId="{03072405-3D7C-4B6D-BD10-2D0259D9116F}">
      <dgm:prSet/>
      <dgm:spPr/>
      <dgm:t>
        <a:bodyPr/>
        <a:lstStyle/>
        <a:p>
          <a:pPr algn="just">
            <a:lnSpc>
              <a:spcPct val="150000"/>
            </a:lnSpc>
            <a:spcBef>
              <a:spcPts val="600"/>
            </a:spcBef>
            <a:spcAft>
              <a:spcPts val="600"/>
            </a:spcAft>
          </a:pPr>
          <a:r>
            <a:rPr lang="tr-TR" b="0" i="1" dirty="0"/>
            <a:t>Sözleşme ile kararlaştırılacak yıllık temerrüt faizi oranı, birinci fıkra uyarınca belirlenen yıllık faiz oranının </a:t>
          </a:r>
          <a:r>
            <a:rPr lang="tr-TR" b="1" i="1" dirty="0"/>
            <a:t>yüzde yüz </a:t>
          </a:r>
          <a:r>
            <a:rPr lang="tr-TR" b="0" i="1" dirty="0"/>
            <a:t>fazlasını aşamaz</a:t>
          </a:r>
          <a:r>
            <a:rPr lang="tr-TR" b="0" dirty="0"/>
            <a:t>.</a:t>
          </a:r>
          <a:r>
            <a:rPr lang="tr-TR" b="1" dirty="0"/>
            <a:t> </a:t>
          </a:r>
          <a:r>
            <a:rPr lang="tr-TR" dirty="0"/>
            <a:t> </a:t>
          </a:r>
        </a:p>
      </dgm:t>
    </dgm:pt>
    <dgm:pt modelId="{46A9E52A-0924-47B2-822A-4066BE488F58}" type="parTrans" cxnId="{D44645A7-70B7-4F69-95AF-E861944AB8B5}">
      <dgm:prSet/>
      <dgm:spPr/>
    </dgm:pt>
    <dgm:pt modelId="{46D5E1D1-3D3E-4C6F-ADCD-1F93C4BDD38A}" type="sibTrans" cxnId="{D44645A7-70B7-4F69-95AF-E861944AB8B5}">
      <dgm:prSet/>
      <dgm:spPr/>
    </dgm:pt>
    <dgm:pt modelId="{489EBAB2-4444-4849-95F7-D6755B9A2B60}" type="pres">
      <dgm:prSet presAssocID="{0B7C1878-4337-48A0-A96F-1A83947AD6CA}" presName="Name0" presStyleCnt="0">
        <dgm:presLayoutVars>
          <dgm:dir/>
          <dgm:animLvl val="lvl"/>
          <dgm:resizeHandles val="exact"/>
        </dgm:presLayoutVars>
      </dgm:prSet>
      <dgm:spPr/>
    </dgm:pt>
    <dgm:pt modelId="{E25A3A06-D638-4D60-AEE1-96D6F92E3666}" type="pres">
      <dgm:prSet presAssocID="{C7A11903-92B4-4C99-A74A-C876534FFF74}" presName="composite" presStyleCnt="0"/>
      <dgm:spPr/>
    </dgm:pt>
    <dgm:pt modelId="{C0AF54B1-04E2-49CE-A018-45E9DCA8EB02}" type="pres">
      <dgm:prSet presAssocID="{C7A11903-92B4-4C99-A74A-C876534FFF74}" presName="parTx" presStyleLbl="alignNode1" presStyleIdx="0" presStyleCnt="1">
        <dgm:presLayoutVars>
          <dgm:chMax val="0"/>
          <dgm:chPref val="0"/>
          <dgm:bulletEnabled val="1"/>
        </dgm:presLayoutVars>
      </dgm:prSet>
      <dgm:spPr/>
    </dgm:pt>
    <dgm:pt modelId="{8E3B51F4-479D-45A0-8F98-04B3CF682FBC}" type="pres">
      <dgm:prSet presAssocID="{C7A11903-92B4-4C99-A74A-C876534FFF74}" presName="desTx" presStyleLbl="alignAccFollowNode1" presStyleIdx="0" presStyleCnt="1">
        <dgm:presLayoutVars>
          <dgm:bulletEnabled val="1"/>
        </dgm:presLayoutVars>
      </dgm:prSet>
      <dgm:spPr/>
    </dgm:pt>
  </dgm:ptLst>
  <dgm:cxnLst>
    <dgm:cxn modelId="{B4D07401-6909-43A9-AAA4-AE8B27735026}" type="presOf" srcId="{65BC0687-5368-42EB-9888-05CF5B95BEB4}" destId="{8E3B51F4-479D-45A0-8F98-04B3CF682FBC}" srcOrd="0" destOrd="1" presId="urn:microsoft.com/office/officeart/2005/8/layout/hList1"/>
    <dgm:cxn modelId="{51FCEC1D-C465-402E-8873-5DC6DCF87CFD}" type="presOf" srcId="{C7A11903-92B4-4C99-A74A-C876534FFF74}" destId="{C0AF54B1-04E2-49CE-A018-45E9DCA8EB02}" srcOrd="0" destOrd="0" presId="urn:microsoft.com/office/officeart/2005/8/layout/hList1"/>
    <dgm:cxn modelId="{E605BC6D-1C9F-4C68-992A-AED02DF2FDC2}" srcId="{0B7C1878-4337-48A0-A96F-1A83947AD6CA}" destId="{C7A11903-92B4-4C99-A74A-C876534FFF74}" srcOrd="0" destOrd="0" parTransId="{CB8DDD1B-007A-4C1C-B4AC-8A07C06FBADB}" sibTransId="{9BE24356-569E-4859-8B64-BA608F0159B5}"/>
    <dgm:cxn modelId="{1AC47E78-20CA-4742-BD2C-4A78633EA6A2}" type="presOf" srcId="{03072405-3D7C-4B6D-BD10-2D0259D9116F}" destId="{8E3B51F4-479D-45A0-8F98-04B3CF682FBC}" srcOrd="0" destOrd="2" presId="urn:microsoft.com/office/officeart/2005/8/layout/hList1"/>
    <dgm:cxn modelId="{59D5C57F-4C43-4350-B554-343A68C07750}" srcId="{C7A11903-92B4-4C99-A74A-C876534FFF74}" destId="{87C7B801-14B6-4486-B159-4C6C1A9973B9}" srcOrd="0" destOrd="0" parTransId="{70ADDAD2-EE02-4B37-8604-4BEE9E7FF547}" sibTransId="{DAFDCB0F-A1DF-4F05-9375-E057AB86A4D6}"/>
    <dgm:cxn modelId="{E9895193-2292-4335-8E5C-048F0E36A64C}" type="presOf" srcId="{87C7B801-14B6-4486-B159-4C6C1A9973B9}" destId="{8E3B51F4-479D-45A0-8F98-04B3CF682FBC}" srcOrd="0" destOrd="0" presId="urn:microsoft.com/office/officeart/2005/8/layout/hList1"/>
    <dgm:cxn modelId="{1D97359B-268E-4098-B15A-10321C62116B}" srcId="{C7A11903-92B4-4C99-A74A-C876534FFF74}" destId="{65BC0687-5368-42EB-9888-05CF5B95BEB4}" srcOrd="1" destOrd="0" parTransId="{F211F805-D267-4CF8-AB62-A0502F1958C4}" sibTransId="{5E6FE5BE-BF29-4EEE-89D7-C3760931540F}"/>
    <dgm:cxn modelId="{D44645A7-70B7-4F69-95AF-E861944AB8B5}" srcId="{C7A11903-92B4-4C99-A74A-C876534FFF74}" destId="{03072405-3D7C-4B6D-BD10-2D0259D9116F}" srcOrd="2" destOrd="0" parTransId="{46A9E52A-0924-47B2-822A-4066BE488F58}" sibTransId="{46D5E1D1-3D3E-4C6F-ADCD-1F93C4BDD38A}"/>
    <dgm:cxn modelId="{19AC5BE4-1D5D-4F76-9F78-D45A3A0A0C18}" type="presOf" srcId="{0B7C1878-4337-48A0-A96F-1A83947AD6CA}" destId="{489EBAB2-4444-4849-95F7-D6755B9A2B60}" srcOrd="0" destOrd="0" presId="urn:microsoft.com/office/officeart/2005/8/layout/hList1"/>
    <dgm:cxn modelId="{636AA87C-F397-4855-A974-84C62C8B33F7}" type="presParOf" srcId="{489EBAB2-4444-4849-95F7-D6755B9A2B60}" destId="{E25A3A06-D638-4D60-AEE1-96D6F92E3666}" srcOrd="0" destOrd="0" presId="urn:microsoft.com/office/officeart/2005/8/layout/hList1"/>
    <dgm:cxn modelId="{D9B98073-2645-43C7-AFEA-24E6445DA66E}" type="presParOf" srcId="{E25A3A06-D638-4D60-AEE1-96D6F92E3666}" destId="{C0AF54B1-04E2-49CE-A018-45E9DCA8EB02}" srcOrd="0" destOrd="0" presId="urn:microsoft.com/office/officeart/2005/8/layout/hList1"/>
    <dgm:cxn modelId="{AE88684E-C0D1-4AAD-BF1D-3FB5F016E635}" type="presParOf" srcId="{E25A3A06-D638-4D60-AEE1-96D6F92E3666}" destId="{8E3B51F4-479D-45A0-8F98-04B3CF682FB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DA7AB6F-B7D1-4FDF-B125-28C00B602484}"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7A3DD7D1-9367-4C73-AE8A-29B032117054}">
      <dgm:prSet phldrT="[Metin]"/>
      <dgm:spPr/>
      <dgm:t>
        <a:bodyPr/>
        <a:lstStyle/>
        <a:p>
          <a:r>
            <a:rPr lang="tr-TR" dirty="0"/>
            <a:t>Adi İşlerde Temerrüt Faiz Oranı Belirlenmediyse</a:t>
          </a:r>
        </a:p>
      </dgm:t>
    </dgm:pt>
    <dgm:pt modelId="{8A1842AD-83EB-49E8-B2C8-986BD24EFAE6}" type="parTrans" cxnId="{106B48E4-8C7D-457F-BA7D-89D177903166}">
      <dgm:prSet/>
      <dgm:spPr/>
      <dgm:t>
        <a:bodyPr/>
        <a:lstStyle/>
        <a:p>
          <a:endParaRPr lang="tr-TR"/>
        </a:p>
      </dgm:t>
    </dgm:pt>
    <dgm:pt modelId="{5C5D06A4-2CF1-4B0C-BFA0-FAE4C506C56B}" type="sibTrans" cxnId="{106B48E4-8C7D-457F-BA7D-89D177903166}">
      <dgm:prSet/>
      <dgm:spPr/>
      <dgm:t>
        <a:bodyPr/>
        <a:lstStyle/>
        <a:p>
          <a:endParaRPr lang="tr-TR"/>
        </a:p>
      </dgm:t>
    </dgm:pt>
    <dgm:pt modelId="{86A1D2EE-774D-4E24-96BB-61DDBAD99A4F}">
      <dgm:prSet phldrT="[Metin]"/>
      <dgm:spPr/>
      <dgm:t>
        <a:bodyPr/>
        <a:lstStyle/>
        <a:p>
          <a:pPr algn="just">
            <a:lnSpc>
              <a:spcPct val="150000"/>
            </a:lnSpc>
            <a:spcBef>
              <a:spcPts val="600"/>
            </a:spcBef>
          </a:pPr>
          <a:r>
            <a:rPr lang="tr-TR" dirty="0"/>
            <a:t> </a:t>
          </a:r>
          <a:r>
            <a:rPr lang="tr-TR" b="1" dirty="0"/>
            <a:t>3095 sayılı Kanun m. 2/I: </a:t>
          </a:r>
          <a:r>
            <a:rPr lang="tr-TR" dirty="0"/>
            <a:t>«</a:t>
          </a:r>
          <a:r>
            <a:rPr lang="tr-TR" i="1" dirty="0"/>
            <a:t>Bir miktar paranın ödenmesinde temerrüde düşen borçlu, sözleşme ile aksi kararlaştırılmadıkça, geçmiş günler için 1 inci maddede belirlenen orana göre temerrüt faizi ödemeye mecburdur</a:t>
          </a:r>
          <a:r>
            <a:rPr lang="tr-TR" dirty="0"/>
            <a:t>.»</a:t>
          </a:r>
        </a:p>
      </dgm:t>
    </dgm:pt>
    <dgm:pt modelId="{30AEC12C-BF81-4EAC-9790-34EB4DAEF3B0}" type="parTrans" cxnId="{FC8705B9-51B1-438F-B2F7-3DC0EF1AE1F6}">
      <dgm:prSet/>
      <dgm:spPr/>
      <dgm:t>
        <a:bodyPr/>
        <a:lstStyle/>
        <a:p>
          <a:endParaRPr lang="tr-TR"/>
        </a:p>
      </dgm:t>
    </dgm:pt>
    <dgm:pt modelId="{66951AE2-8652-4330-B85A-2DF275E840C7}" type="sibTrans" cxnId="{FC8705B9-51B1-438F-B2F7-3DC0EF1AE1F6}">
      <dgm:prSet/>
      <dgm:spPr/>
      <dgm:t>
        <a:bodyPr/>
        <a:lstStyle/>
        <a:p>
          <a:endParaRPr lang="tr-TR"/>
        </a:p>
      </dgm:t>
    </dgm:pt>
    <dgm:pt modelId="{66DE7418-1C74-4EB8-9008-076923A5C3A0}">
      <dgm:prSet phldrT="[Metin]"/>
      <dgm:spPr/>
      <dgm:t>
        <a:bodyPr/>
        <a:lstStyle/>
        <a:p>
          <a:pPr algn="l">
            <a:lnSpc>
              <a:spcPct val="150000"/>
            </a:lnSpc>
            <a:spcBef>
              <a:spcPts val="600"/>
            </a:spcBef>
          </a:pPr>
          <a:r>
            <a:rPr lang="tr-TR" b="1" dirty="0"/>
            <a:t>3095 sayılı Kanun m. 1: </a:t>
          </a:r>
          <a:r>
            <a:rPr lang="tr-TR" dirty="0"/>
            <a:t>«</a:t>
          </a:r>
          <a:r>
            <a:rPr lang="tr-TR" i="1" dirty="0"/>
            <a:t>Borçlar Kanunu ve Türk Ticaret Kanununa göre faiz ödenmesi gereken hallerde, miktarı sözleşme ile tespit edilmemişse bu ödeme yıllık yüzde dokuz oranı üzerinden yapılır.</a:t>
          </a:r>
          <a:r>
            <a:rPr lang="tr-TR" dirty="0"/>
            <a:t>»</a:t>
          </a:r>
        </a:p>
      </dgm:t>
    </dgm:pt>
    <dgm:pt modelId="{E9304276-9538-41BA-95D5-C60CF13EAA9B}" type="parTrans" cxnId="{754F65A1-DBF6-4E8E-A6D4-591E01635492}">
      <dgm:prSet/>
      <dgm:spPr/>
      <dgm:t>
        <a:bodyPr/>
        <a:lstStyle/>
        <a:p>
          <a:endParaRPr lang="tr-TR"/>
        </a:p>
      </dgm:t>
    </dgm:pt>
    <dgm:pt modelId="{2C0B241A-5676-455E-B619-3B66BAB14F30}" type="sibTrans" cxnId="{754F65A1-DBF6-4E8E-A6D4-591E01635492}">
      <dgm:prSet/>
      <dgm:spPr/>
      <dgm:t>
        <a:bodyPr/>
        <a:lstStyle/>
        <a:p>
          <a:endParaRPr lang="tr-TR"/>
        </a:p>
      </dgm:t>
    </dgm:pt>
    <dgm:pt modelId="{EA9D575F-B8A2-497C-AFDA-BBB4D2508E49}" type="pres">
      <dgm:prSet presAssocID="{ADA7AB6F-B7D1-4FDF-B125-28C00B602484}" presName="Name0" presStyleCnt="0">
        <dgm:presLayoutVars>
          <dgm:dir/>
          <dgm:animLvl val="lvl"/>
          <dgm:resizeHandles val="exact"/>
        </dgm:presLayoutVars>
      </dgm:prSet>
      <dgm:spPr/>
    </dgm:pt>
    <dgm:pt modelId="{67232936-EC24-4F00-A809-61809C9D2598}" type="pres">
      <dgm:prSet presAssocID="{7A3DD7D1-9367-4C73-AE8A-29B032117054}" presName="composite" presStyleCnt="0"/>
      <dgm:spPr/>
    </dgm:pt>
    <dgm:pt modelId="{54738AB7-0D2D-4009-8639-B7FA33090789}" type="pres">
      <dgm:prSet presAssocID="{7A3DD7D1-9367-4C73-AE8A-29B032117054}" presName="parTx" presStyleLbl="alignNode1" presStyleIdx="0" presStyleCnt="1">
        <dgm:presLayoutVars>
          <dgm:chMax val="0"/>
          <dgm:chPref val="0"/>
          <dgm:bulletEnabled val="1"/>
        </dgm:presLayoutVars>
      </dgm:prSet>
      <dgm:spPr/>
    </dgm:pt>
    <dgm:pt modelId="{C181CC1B-CEE1-4A29-B99E-EC3F48196645}" type="pres">
      <dgm:prSet presAssocID="{7A3DD7D1-9367-4C73-AE8A-29B032117054}" presName="desTx" presStyleLbl="alignAccFollowNode1" presStyleIdx="0" presStyleCnt="1">
        <dgm:presLayoutVars>
          <dgm:bulletEnabled val="1"/>
        </dgm:presLayoutVars>
      </dgm:prSet>
      <dgm:spPr/>
    </dgm:pt>
  </dgm:ptLst>
  <dgm:cxnLst>
    <dgm:cxn modelId="{D0C48C54-3D4B-4E72-B4A2-48C8BDB1F391}" type="presOf" srcId="{66DE7418-1C74-4EB8-9008-076923A5C3A0}" destId="{C181CC1B-CEE1-4A29-B99E-EC3F48196645}" srcOrd="0" destOrd="1" presId="urn:microsoft.com/office/officeart/2005/8/layout/hList1"/>
    <dgm:cxn modelId="{754F65A1-DBF6-4E8E-A6D4-591E01635492}" srcId="{7A3DD7D1-9367-4C73-AE8A-29B032117054}" destId="{66DE7418-1C74-4EB8-9008-076923A5C3A0}" srcOrd="1" destOrd="0" parTransId="{E9304276-9538-41BA-95D5-C60CF13EAA9B}" sibTransId="{2C0B241A-5676-455E-B619-3B66BAB14F30}"/>
    <dgm:cxn modelId="{94A2DDA6-6495-4921-8862-3B37CE165741}" type="presOf" srcId="{7A3DD7D1-9367-4C73-AE8A-29B032117054}" destId="{54738AB7-0D2D-4009-8639-B7FA33090789}" srcOrd="0" destOrd="0" presId="urn:microsoft.com/office/officeart/2005/8/layout/hList1"/>
    <dgm:cxn modelId="{FC8705B9-51B1-438F-B2F7-3DC0EF1AE1F6}" srcId="{7A3DD7D1-9367-4C73-AE8A-29B032117054}" destId="{86A1D2EE-774D-4E24-96BB-61DDBAD99A4F}" srcOrd="0" destOrd="0" parTransId="{30AEC12C-BF81-4EAC-9790-34EB4DAEF3B0}" sibTransId="{66951AE2-8652-4330-B85A-2DF275E840C7}"/>
    <dgm:cxn modelId="{8BCB42C2-1DA7-4944-A60C-97C58F0BB7ED}" type="presOf" srcId="{ADA7AB6F-B7D1-4FDF-B125-28C00B602484}" destId="{EA9D575F-B8A2-497C-AFDA-BBB4D2508E49}" srcOrd="0" destOrd="0" presId="urn:microsoft.com/office/officeart/2005/8/layout/hList1"/>
    <dgm:cxn modelId="{106B48E4-8C7D-457F-BA7D-89D177903166}" srcId="{ADA7AB6F-B7D1-4FDF-B125-28C00B602484}" destId="{7A3DD7D1-9367-4C73-AE8A-29B032117054}" srcOrd="0" destOrd="0" parTransId="{8A1842AD-83EB-49E8-B2C8-986BD24EFAE6}" sibTransId="{5C5D06A4-2CF1-4B0C-BFA0-FAE4C506C56B}"/>
    <dgm:cxn modelId="{9489B0F9-47D6-45D1-A746-E12823810954}" type="presOf" srcId="{86A1D2EE-774D-4E24-96BB-61DDBAD99A4F}" destId="{C181CC1B-CEE1-4A29-B99E-EC3F48196645}" srcOrd="0" destOrd="0" presId="urn:microsoft.com/office/officeart/2005/8/layout/hList1"/>
    <dgm:cxn modelId="{47E3747A-F00B-4A03-8366-EFD7D565FBBE}" type="presParOf" srcId="{EA9D575F-B8A2-497C-AFDA-BBB4D2508E49}" destId="{67232936-EC24-4F00-A809-61809C9D2598}" srcOrd="0" destOrd="0" presId="urn:microsoft.com/office/officeart/2005/8/layout/hList1"/>
    <dgm:cxn modelId="{E231F5F9-8986-42B3-830E-D120AB3BB560}" type="presParOf" srcId="{67232936-EC24-4F00-A809-61809C9D2598}" destId="{54738AB7-0D2D-4009-8639-B7FA33090789}" srcOrd="0" destOrd="0" presId="urn:microsoft.com/office/officeart/2005/8/layout/hList1"/>
    <dgm:cxn modelId="{77549FCB-D647-4442-8F8F-3CA267B70892}" type="presParOf" srcId="{67232936-EC24-4F00-A809-61809C9D2598}" destId="{C181CC1B-CEE1-4A29-B99E-EC3F4819664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81B4436-FA56-4CC1-9648-21A3E3AE9661}"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57D144B1-4E3F-45B0-9513-E1B2A23964E6}">
      <dgm:prSet phldrT="[Metin]" custT="1"/>
      <dgm:spPr/>
      <dgm:t>
        <a:bodyPr/>
        <a:lstStyle/>
        <a:p>
          <a:r>
            <a:rPr lang="tr-TR" sz="2400" dirty="0"/>
            <a:t>Adi İşlerde Faiz Oranları</a:t>
          </a:r>
        </a:p>
      </dgm:t>
    </dgm:pt>
    <dgm:pt modelId="{E6F81B5D-1EF9-49AB-9879-8C1772F66B23}" type="parTrans" cxnId="{479DEF46-DDB8-4257-886A-77717D78FCD8}">
      <dgm:prSet/>
      <dgm:spPr/>
      <dgm:t>
        <a:bodyPr/>
        <a:lstStyle/>
        <a:p>
          <a:endParaRPr lang="tr-TR"/>
        </a:p>
      </dgm:t>
    </dgm:pt>
    <dgm:pt modelId="{C0518881-3E9D-429A-8369-2CAFDBA63939}" type="sibTrans" cxnId="{479DEF46-DDB8-4257-886A-77717D78FCD8}">
      <dgm:prSet/>
      <dgm:spPr/>
      <dgm:t>
        <a:bodyPr/>
        <a:lstStyle/>
        <a:p>
          <a:endParaRPr lang="tr-TR"/>
        </a:p>
      </dgm:t>
    </dgm:pt>
    <dgm:pt modelId="{EC0CF66E-66CB-4408-89E2-0BEFCC479B26}">
      <dgm:prSet phldrT="[Metin]" custT="1"/>
      <dgm:spPr/>
      <dgm:t>
        <a:bodyPr/>
        <a:lstStyle/>
        <a:p>
          <a:r>
            <a:rPr lang="tr-TR" sz="2000" dirty="0"/>
            <a:t>Kapital Faiz</a:t>
          </a:r>
        </a:p>
      </dgm:t>
    </dgm:pt>
    <dgm:pt modelId="{12FD83D1-CB28-43AA-87C5-8C1A5E8EFA73}" type="parTrans" cxnId="{28C8123B-0C6E-450C-9A7D-1FCC06A915F9}">
      <dgm:prSet/>
      <dgm:spPr/>
      <dgm:t>
        <a:bodyPr/>
        <a:lstStyle/>
        <a:p>
          <a:endParaRPr lang="tr-TR"/>
        </a:p>
      </dgm:t>
    </dgm:pt>
    <dgm:pt modelId="{84075AFB-C29E-41FB-AE2B-644C71A0A490}" type="sibTrans" cxnId="{28C8123B-0C6E-450C-9A7D-1FCC06A915F9}">
      <dgm:prSet/>
      <dgm:spPr/>
      <dgm:t>
        <a:bodyPr/>
        <a:lstStyle/>
        <a:p>
          <a:endParaRPr lang="tr-TR"/>
        </a:p>
      </dgm:t>
    </dgm:pt>
    <dgm:pt modelId="{8ACC66C1-6465-4AEB-8983-BE9B6A1D59E6}">
      <dgm:prSet phldrT="[Metin]" custT="1"/>
      <dgm:spPr/>
      <dgm:t>
        <a:bodyPr/>
        <a:lstStyle/>
        <a:p>
          <a:r>
            <a:rPr lang="tr-TR" sz="2000" dirty="0"/>
            <a:t>Temerrüt Faizi</a:t>
          </a:r>
        </a:p>
      </dgm:t>
    </dgm:pt>
    <dgm:pt modelId="{099AA411-E4C7-41A4-A8B9-796D8AD9EA28}" type="parTrans" cxnId="{716140C5-6588-4709-8F96-ED8343C4B07C}">
      <dgm:prSet/>
      <dgm:spPr/>
      <dgm:t>
        <a:bodyPr/>
        <a:lstStyle/>
        <a:p>
          <a:endParaRPr lang="tr-TR"/>
        </a:p>
      </dgm:t>
    </dgm:pt>
    <dgm:pt modelId="{85DC6D27-E478-4ED6-A375-1B1E66D6BEDF}" type="sibTrans" cxnId="{716140C5-6588-4709-8F96-ED8343C4B07C}">
      <dgm:prSet/>
      <dgm:spPr/>
      <dgm:t>
        <a:bodyPr/>
        <a:lstStyle/>
        <a:p>
          <a:endParaRPr lang="tr-TR"/>
        </a:p>
      </dgm:t>
    </dgm:pt>
    <dgm:pt modelId="{5AC4B3F5-3D12-445E-930D-67CEE5007A14}">
      <dgm:prSet custT="1"/>
      <dgm:spPr/>
      <dgm:t>
        <a:bodyPr/>
        <a:lstStyle/>
        <a:p>
          <a:r>
            <a:rPr lang="tr-TR" sz="1800" dirty="0"/>
            <a:t>Taraflarca kararlaştırılmamışsa 3095 s. Kanun m. 1</a:t>
          </a:r>
        </a:p>
      </dgm:t>
    </dgm:pt>
    <dgm:pt modelId="{17AE244A-BFFD-46C8-A717-69C58B6F4031}" type="parTrans" cxnId="{11FA6EA6-736D-4863-B176-41A537F02C1F}">
      <dgm:prSet/>
      <dgm:spPr/>
      <dgm:t>
        <a:bodyPr/>
        <a:lstStyle/>
        <a:p>
          <a:endParaRPr lang="tr-TR"/>
        </a:p>
      </dgm:t>
    </dgm:pt>
    <dgm:pt modelId="{8F2D9158-6925-4648-B444-7B0B93235638}" type="sibTrans" cxnId="{11FA6EA6-736D-4863-B176-41A537F02C1F}">
      <dgm:prSet/>
      <dgm:spPr/>
      <dgm:t>
        <a:bodyPr/>
        <a:lstStyle/>
        <a:p>
          <a:endParaRPr lang="tr-TR"/>
        </a:p>
      </dgm:t>
    </dgm:pt>
    <dgm:pt modelId="{96453456-9BD7-4915-9676-B6B598FDD5CD}">
      <dgm:prSet custT="1"/>
      <dgm:spPr/>
      <dgm:t>
        <a:bodyPr/>
        <a:lstStyle/>
        <a:p>
          <a:r>
            <a:rPr lang="tr-TR" sz="1800" dirty="0"/>
            <a:t>Taraflarca kararlaştırılabilir. Ancak sınır TBK m. 88/II</a:t>
          </a:r>
        </a:p>
      </dgm:t>
    </dgm:pt>
    <dgm:pt modelId="{971F79FC-2D14-4CAB-A1E9-72CD7059FB93}" type="parTrans" cxnId="{0CCDFF42-98C6-41F3-BC87-ECAB1DB82D46}">
      <dgm:prSet/>
      <dgm:spPr/>
      <dgm:t>
        <a:bodyPr/>
        <a:lstStyle/>
        <a:p>
          <a:endParaRPr lang="tr-TR"/>
        </a:p>
      </dgm:t>
    </dgm:pt>
    <dgm:pt modelId="{B6EBB3DD-FCFF-4CB4-9C28-D6CF4A2C4DE8}" type="sibTrans" cxnId="{0CCDFF42-98C6-41F3-BC87-ECAB1DB82D46}">
      <dgm:prSet/>
      <dgm:spPr/>
      <dgm:t>
        <a:bodyPr/>
        <a:lstStyle/>
        <a:p>
          <a:endParaRPr lang="tr-TR"/>
        </a:p>
      </dgm:t>
    </dgm:pt>
    <dgm:pt modelId="{E316AC6C-9898-43DE-B1B7-FC8D7701685C}">
      <dgm:prSet custT="1"/>
      <dgm:spPr/>
      <dgm:t>
        <a:bodyPr/>
        <a:lstStyle/>
        <a:p>
          <a:r>
            <a:rPr lang="tr-TR" sz="1600" dirty="0"/>
            <a:t>Taraflarca kararlaştırılmamışsa 3095 s. Kanun m. 2 atfıyla m. 1</a:t>
          </a:r>
        </a:p>
      </dgm:t>
    </dgm:pt>
    <dgm:pt modelId="{020587DC-94BC-4314-95DF-BFCEC65F8827}" type="parTrans" cxnId="{90E91EC0-5328-4156-8D68-CC5589443E7D}">
      <dgm:prSet/>
      <dgm:spPr/>
      <dgm:t>
        <a:bodyPr/>
        <a:lstStyle/>
        <a:p>
          <a:endParaRPr lang="tr-TR"/>
        </a:p>
      </dgm:t>
    </dgm:pt>
    <dgm:pt modelId="{1D54A626-BA68-4BF5-B7C8-838D878F28D2}" type="sibTrans" cxnId="{90E91EC0-5328-4156-8D68-CC5589443E7D}">
      <dgm:prSet/>
      <dgm:spPr/>
      <dgm:t>
        <a:bodyPr/>
        <a:lstStyle/>
        <a:p>
          <a:endParaRPr lang="tr-TR"/>
        </a:p>
      </dgm:t>
    </dgm:pt>
    <dgm:pt modelId="{ED6D1975-35BD-4A5B-B3B9-833BD50E2F83}">
      <dgm:prSet custT="1"/>
      <dgm:spPr/>
      <dgm:t>
        <a:bodyPr/>
        <a:lstStyle/>
        <a:p>
          <a:r>
            <a:rPr lang="tr-TR" sz="1800" dirty="0"/>
            <a:t>Taraflarca kararlaştırılabilir. Ancak sınır TBK m. 120/II</a:t>
          </a:r>
        </a:p>
      </dgm:t>
    </dgm:pt>
    <dgm:pt modelId="{30E8D00C-03F8-46D9-BC91-F5FB789A4384}" type="parTrans" cxnId="{3F7EDCE0-6F8C-431C-8C6A-9504B76C948A}">
      <dgm:prSet/>
      <dgm:spPr/>
      <dgm:t>
        <a:bodyPr/>
        <a:lstStyle/>
        <a:p>
          <a:endParaRPr lang="tr-TR"/>
        </a:p>
      </dgm:t>
    </dgm:pt>
    <dgm:pt modelId="{57C3073B-C985-4614-8D36-60EBE25A3F16}" type="sibTrans" cxnId="{3F7EDCE0-6F8C-431C-8C6A-9504B76C948A}">
      <dgm:prSet/>
      <dgm:spPr/>
      <dgm:t>
        <a:bodyPr/>
        <a:lstStyle/>
        <a:p>
          <a:endParaRPr lang="tr-TR"/>
        </a:p>
      </dgm:t>
    </dgm:pt>
    <dgm:pt modelId="{DDE1CA02-F467-4899-8E7D-A48F3B015D7B}">
      <dgm:prSet/>
      <dgm:spPr/>
      <dgm:t>
        <a:bodyPr/>
        <a:lstStyle/>
        <a:p>
          <a:r>
            <a:rPr lang="tr-TR" dirty="0"/>
            <a:t>Taraflarca kapital faiz kararlaştırılmış; temerrüt faizi kararlaştırılmamışsa, kapital faiz oranı uygulanır.</a:t>
          </a:r>
        </a:p>
      </dgm:t>
    </dgm:pt>
    <dgm:pt modelId="{1727840C-917B-4E71-AA71-EDFDDC643624}" type="parTrans" cxnId="{E0604F7D-2CC3-4C13-A2D3-6379370EB007}">
      <dgm:prSet/>
      <dgm:spPr>
        <a:ln>
          <a:noFill/>
        </a:ln>
      </dgm:spPr>
      <dgm:t>
        <a:bodyPr/>
        <a:lstStyle/>
        <a:p>
          <a:endParaRPr lang="tr-TR"/>
        </a:p>
      </dgm:t>
    </dgm:pt>
    <dgm:pt modelId="{033B8EC9-B927-4DFA-B948-C3B08A768643}" type="sibTrans" cxnId="{E0604F7D-2CC3-4C13-A2D3-6379370EB007}">
      <dgm:prSet/>
      <dgm:spPr/>
      <dgm:t>
        <a:bodyPr/>
        <a:lstStyle/>
        <a:p>
          <a:endParaRPr lang="tr-TR"/>
        </a:p>
      </dgm:t>
    </dgm:pt>
    <dgm:pt modelId="{6F3EA0DA-1699-496B-BABE-28EA67ED89A5}" type="pres">
      <dgm:prSet presAssocID="{E81B4436-FA56-4CC1-9648-21A3E3AE9661}" presName="hierChild1" presStyleCnt="0">
        <dgm:presLayoutVars>
          <dgm:orgChart val="1"/>
          <dgm:chPref val="1"/>
          <dgm:dir/>
          <dgm:animOne val="branch"/>
          <dgm:animLvl val="lvl"/>
          <dgm:resizeHandles/>
        </dgm:presLayoutVars>
      </dgm:prSet>
      <dgm:spPr/>
    </dgm:pt>
    <dgm:pt modelId="{242EF759-0B7C-4415-86B6-BD155C69903E}" type="pres">
      <dgm:prSet presAssocID="{57D144B1-4E3F-45B0-9513-E1B2A23964E6}" presName="hierRoot1" presStyleCnt="0">
        <dgm:presLayoutVars>
          <dgm:hierBranch val="init"/>
        </dgm:presLayoutVars>
      </dgm:prSet>
      <dgm:spPr/>
    </dgm:pt>
    <dgm:pt modelId="{C6BA0585-1FE2-4618-85AD-B82F2EEFC79F}" type="pres">
      <dgm:prSet presAssocID="{57D144B1-4E3F-45B0-9513-E1B2A23964E6}" presName="rootComposite1" presStyleCnt="0"/>
      <dgm:spPr/>
    </dgm:pt>
    <dgm:pt modelId="{92C27BEB-8DD0-4353-9BEB-DE06447E8D9D}" type="pres">
      <dgm:prSet presAssocID="{57D144B1-4E3F-45B0-9513-E1B2A23964E6}" presName="rootText1" presStyleLbl="node0" presStyleIdx="0" presStyleCnt="1" custScaleX="266403" custLinFactNeighborX="33114" custLinFactNeighborY="-99">
        <dgm:presLayoutVars>
          <dgm:chPref val="3"/>
        </dgm:presLayoutVars>
      </dgm:prSet>
      <dgm:spPr/>
    </dgm:pt>
    <dgm:pt modelId="{A61FC6D8-9B14-428E-ACB2-ED9385F6025D}" type="pres">
      <dgm:prSet presAssocID="{57D144B1-4E3F-45B0-9513-E1B2A23964E6}" presName="rootConnector1" presStyleLbl="node1" presStyleIdx="0" presStyleCnt="0"/>
      <dgm:spPr/>
    </dgm:pt>
    <dgm:pt modelId="{26616CEF-ED39-409F-8109-526C058EE6B9}" type="pres">
      <dgm:prSet presAssocID="{57D144B1-4E3F-45B0-9513-E1B2A23964E6}" presName="hierChild2" presStyleCnt="0"/>
      <dgm:spPr/>
    </dgm:pt>
    <dgm:pt modelId="{66FF4119-E24C-4921-8551-71605D76B564}" type="pres">
      <dgm:prSet presAssocID="{12FD83D1-CB28-43AA-87C5-8C1A5E8EFA73}" presName="Name37" presStyleLbl="parChTrans1D2" presStyleIdx="0" presStyleCnt="2"/>
      <dgm:spPr/>
    </dgm:pt>
    <dgm:pt modelId="{2D643C32-E7E7-4228-9C42-4CBF3366BCDD}" type="pres">
      <dgm:prSet presAssocID="{EC0CF66E-66CB-4408-89E2-0BEFCC479B26}" presName="hierRoot2" presStyleCnt="0">
        <dgm:presLayoutVars>
          <dgm:hierBranch val="init"/>
        </dgm:presLayoutVars>
      </dgm:prSet>
      <dgm:spPr/>
    </dgm:pt>
    <dgm:pt modelId="{7AA8D5EB-D091-4372-A033-99C19D65BA8F}" type="pres">
      <dgm:prSet presAssocID="{EC0CF66E-66CB-4408-89E2-0BEFCC479B26}" presName="rootComposite" presStyleCnt="0"/>
      <dgm:spPr/>
    </dgm:pt>
    <dgm:pt modelId="{A439268F-A32C-445B-AEBD-8A626EB527DE}" type="pres">
      <dgm:prSet presAssocID="{EC0CF66E-66CB-4408-89E2-0BEFCC479B26}" presName="rootText" presStyleLbl="node2" presStyleIdx="0" presStyleCnt="2" custLinFactX="-50905" custLinFactNeighborX="-100000" custLinFactNeighborY="-1487">
        <dgm:presLayoutVars>
          <dgm:chPref val="3"/>
        </dgm:presLayoutVars>
      </dgm:prSet>
      <dgm:spPr/>
    </dgm:pt>
    <dgm:pt modelId="{F042FF72-1808-4FA5-ABFE-8BAC81A2453A}" type="pres">
      <dgm:prSet presAssocID="{EC0CF66E-66CB-4408-89E2-0BEFCC479B26}" presName="rootConnector" presStyleLbl="node2" presStyleIdx="0" presStyleCnt="2"/>
      <dgm:spPr/>
    </dgm:pt>
    <dgm:pt modelId="{1E561464-4DE9-4107-9136-17FEB1F93AFA}" type="pres">
      <dgm:prSet presAssocID="{EC0CF66E-66CB-4408-89E2-0BEFCC479B26}" presName="hierChild4" presStyleCnt="0"/>
      <dgm:spPr/>
    </dgm:pt>
    <dgm:pt modelId="{1E8D0278-DD09-4B23-B99C-BE200117B3C7}" type="pres">
      <dgm:prSet presAssocID="{17AE244A-BFFD-46C8-A717-69C58B6F4031}" presName="Name37" presStyleLbl="parChTrans1D3" presStyleIdx="0" presStyleCnt="5"/>
      <dgm:spPr/>
    </dgm:pt>
    <dgm:pt modelId="{7854F8D4-D754-41A0-B1AC-8ED5369E63FD}" type="pres">
      <dgm:prSet presAssocID="{5AC4B3F5-3D12-445E-930D-67CEE5007A14}" presName="hierRoot2" presStyleCnt="0">
        <dgm:presLayoutVars>
          <dgm:hierBranch val="init"/>
        </dgm:presLayoutVars>
      </dgm:prSet>
      <dgm:spPr/>
    </dgm:pt>
    <dgm:pt modelId="{04715997-7C1A-4C3F-9E0D-9FCB0D04A8FA}" type="pres">
      <dgm:prSet presAssocID="{5AC4B3F5-3D12-445E-930D-67CEE5007A14}" presName="rootComposite" presStyleCnt="0"/>
      <dgm:spPr/>
    </dgm:pt>
    <dgm:pt modelId="{04B0FBEF-5357-41CD-B8D0-F5DD29F929B7}" type="pres">
      <dgm:prSet presAssocID="{5AC4B3F5-3D12-445E-930D-67CEE5007A14}" presName="rootText" presStyleLbl="node3" presStyleIdx="0" presStyleCnt="5" custLinFactX="-8533" custLinFactNeighborX="-100000">
        <dgm:presLayoutVars>
          <dgm:chPref val="3"/>
        </dgm:presLayoutVars>
      </dgm:prSet>
      <dgm:spPr/>
    </dgm:pt>
    <dgm:pt modelId="{2B5383F5-9142-445C-ADF6-3990C5D84A23}" type="pres">
      <dgm:prSet presAssocID="{5AC4B3F5-3D12-445E-930D-67CEE5007A14}" presName="rootConnector" presStyleLbl="node3" presStyleIdx="0" presStyleCnt="5"/>
      <dgm:spPr/>
    </dgm:pt>
    <dgm:pt modelId="{AAA20BC3-3EC0-4511-A9EE-F135D8250736}" type="pres">
      <dgm:prSet presAssocID="{5AC4B3F5-3D12-445E-930D-67CEE5007A14}" presName="hierChild4" presStyleCnt="0"/>
      <dgm:spPr/>
    </dgm:pt>
    <dgm:pt modelId="{1F6543BC-0D6C-4D83-A111-512AEE11CC7A}" type="pres">
      <dgm:prSet presAssocID="{5AC4B3F5-3D12-445E-930D-67CEE5007A14}" presName="hierChild5" presStyleCnt="0"/>
      <dgm:spPr/>
    </dgm:pt>
    <dgm:pt modelId="{6022CCD4-905D-4B69-9929-759C14BE3EC2}" type="pres">
      <dgm:prSet presAssocID="{971F79FC-2D14-4CAB-A1E9-72CD7059FB93}" presName="Name37" presStyleLbl="parChTrans1D3" presStyleIdx="1" presStyleCnt="5"/>
      <dgm:spPr/>
    </dgm:pt>
    <dgm:pt modelId="{0B237298-DBF4-428D-B202-D1FB6DB6BA45}" type="pres">
      <dgm:prSet presAssocID="{96453456-9BD7-4915-9676-B6B598FDD5CD}" presName="hierRoot2" presStyleCnt="0">
        <dgm:presLayoutVars>
          <dgm:hierBranch val="init"/>
        </dgm:presLayoutVars>
      </dgm:prSet>
      <dgm:spPr/>
    </dgm:pt>
    <dgm:pt modelId="{DCF77668-F75F-495B-B28F-C432000C7CB6}" type="pres">
      <dgm:prSet presAssocID="{96453456-9BD7-4915-9676-B6B598FDD5CD}" presName="rootComposite" presStyleCnt="0"/>
      <dgm:spPr/>
    </dgm:pt>
    <dgm:pt modelId="{052D4CED-D308-49AB-887C-1F724949AF63}" type="pres">
      <dgm:prSet presAssocID="{96453456-9BD7-4915-9676-B6B598FDD5CD}" presName="rootText" presStyleLbl="node3" presStyleIdx="1" presStyleCnt="5" custLinFactX="-12993" custLinFactNeighborX="-100000" custLinFactNeighborY="-7434">
        <dgm:presLayoutVars>
          <dgm:chPref val="3"/>
        </dgm:presLayoutVars>
      </dgm:prSet>
      <dgm:spPr/>
    </dgm:pt>
    <dgm:pt modelId="{3923F84B-8D01-4411-BA78-8356B41A4292}" type="pres">
      <dgm:prSet presAssocID="{96453456-9BD7-4915-9676-B6B598FDD5CD}" presName="rootConnector" presStyleLbl="node3" presStyleIdx="1" presStyleCnt="5"/>
      <dgm:spPr/>
    </dgm:pt>
    <dgm:pt modelId="{A8892B41-A0E4-476D-AAAE-222257DD0CE9}" type="pres">
      <dgm:prSet presAssocID="{96453456-9BD7-4915-9676-B6B598FDD5CD}" presName="hierChild4" presStyleCnt="0"/>
      <dgm:spPr/>
    </dgm:pt>
    <dgm:pt modelId="{FEC3AF91-52F7-405F-8133-9AE2FA75396C}" type="pres">
      <dgm:prSet presAssocID="{96453456-9BD7-4915-9676-B6B598FDD5CD}" presName="hierChild5" presStyleCnt="0"/>
      <dgm:spPr/>
    </dgm:pt>
    <dgm:pt modelId="{057C6B9E-CD52-4ED9-A458-90E14EB9D4D8}" type="pres">
      <dgm:prSet presAssocID="{EC0CF66E-66CB-4408-89E2-0BEFCC479B26}" presName="hierChild5" presStyleCnt="0"/>
      <dgm:spPr/>
    </dgm:pt>
    <dgm:pt modelId="{AD75E504-BA49-41D7-A0F7-7396A82702E4}" type="pres">
      <dgm:prSet presAssocID="{099AA411-E4C7-41A4-A8B9-796D8AD9EA28}" presName="Name37" presStyleLbl="parChTrans1D2" presStyleIdx="1" presStyleCnt="2"/>
      <dgm:spPr/>
    </dgm:pt>
    <dgm:pt modelId="{F4DDDF1E-A38F-4E65-8DA6-35BF65638299}" type="pres">
      <dgm:prSet presAssocID="{8ACC66C1-6465-4AEB-8983-BE9B6A1D59E6}" presName="hierRoot2" presStyleCnt="0">
        <dgm:presLayoutVars>
          <dgm:hierBranch val="init"/>
        </dgm:presLayoutVars>
      </dgm:prSet>
      <dgm:spPr/>
    </dgm:pt>
    <dgm:pt modelId="{5A5EF0FB-CC6D-459F-AE21-FF25E26D7BEA}" type="pres">
      <dgm:prSet presAssocID="{8ACC66C1-6465-4AEB-8983-BE9B6A1D59E6}" presName="rootComposite" presStyleCnt="0"/>
      <dgm:spPr/>
    </dgm:pt>
    <dgm:pt modelId="{5FECA1DA-F1A3-480A-8FFE-1202F8D5F9FB}" type="pres">
      <dgm:prSet presAssocID="{8ACC66C1-6465-4AEB-8983-BE9B6A1D59E6}" presName="rootText" presStyleLbl="node2" presStyleIdx="1" presStyleCnt="2" custLinFactX="71720" custLinFactNeighborX="100000" custLinFactNeighborY="-4460">
        <dgm:presLayoutVars>
          <dgm:chPref val="3"/>
        </dgm:presLayoutVars>
      </dgm:prSet>
      <dgm:spPr/>
    </dgm:pt>
    <dgm:pt modelId="{FA8AB2C9-ACCA-43FC-9C7A-273156A3A32F}" type="pres">
      <dgm:prSet presAssocID="{8ACC66C1-6465-4AEB-8983-BE9B6A1D59E6}" presName="rootConnector" presStyleLbl="node2" presStyleIdx="1" presStyleCnt="2"/>
      <dgm:spPr/>
    </dgm:pt>
    <dgm:pt modelId="{409DC032-C647-411C-AE60-3917E7EE0F44}" type="pres">
      <dgm:prSet presAssocID="{8ACC66C1-6465-4AEB-8983-BE9B6A1D59E6}" presName="hierChild4" presStyleCnt="0"/>
      <dgm:spPr/>
    </dgm:pt>
    <dgm:pt modelId="{C9485AE0-69B6-4569-94F0-217250658996}" type="pres">
      <dgm:prSet presAssocID="{020587DC-94BC-4314-95DF-BFCEC65F8827}" presName="Name37" presStyleLbl="parChTrans1D3" presStyleIdx="2" presStyleCnt="5"/>
      <dgm:spPr/>
    </dgm:pt>
    <dgm:pt modelId="{5C888CEF-3BD6-4DA8-9990-E3BE499A5F94}" type="pres">
      <dgm:prSet presAssocID="{E316AC6C-9898-43DE-B1B7-FC8D7701685C}" presName="hierRoot2" presStyleCnt="0">
        <dgm:presLayoutVars>
          <dgm:hierBranch val="init"/>
        </dgm:presLayoutVars>
      </dgm:prSet>
      <dgm:spPr/>
    </dgm:pt>
    <dgm:pt modelId="{EDAC66D4-A936-4A0A-8EBC-52CBDD882F18}" type="pres">
      <dgm:prSet presAssocID="{E316AC6C-9898-43DE-B1B7-FC8D7701685C}" presName="rootComposite" presStyleCnt="0"/>
      <dgm:spPr/>
    </dgm:pt>
    <dgm:pt modelId="{8736C036-9BD4-45F1-9443-47F358279A6C}" type="pres">
      <dgm:prSet presAssocID="{E316AC6C-9898-43DE-B1B7-FC8D7701685C}" presName="rootText" presStyleLbl="node3" presStyleIdx="2" presStyleCnt="5" custLinFactNeighborX="33452">
        <dgm:presLayoutVars>
          <dgm:chPref val="3"/>
        </dgm:presLayoutVars>
      </dgm:prSet>
      <dgm:spPr/>
    </dgm:pt>
    <dgm:pt modelId="{E86FEC84-0885-4877-85C4-1E5F417F3DAE}" type="pres">
      <dgm:prSet presAssocID="{E316AC6C-9898-43DE-B1B7-FC8D7701685C}" presName="rootConnector" presStyleLbl="node3" presStyleIdx="2" presStyleCnt="5"/>
      <dgm:spPr/>
    </dgm:pt>
    <dgm:pt modelId="{2ED69BC6-8AC3-4213-B3CD-BDA3CCEAA498}" type="pres">
      <dgm:prSet presAssocID="{E316AC6C-9898-43DE-B1B7-FC8D7701685C}" presName="hierChild4" presStyleCnt="0"/>
      <dgm:spPr/>
    </dgm:pt>
    <dgm:pt modelId="{5640B13E-9CA8-4B6B-B543-0D3C5F3CD701}" type="pres">
      <dgm:prSet presAssocID="{E316AC6C-9898-43DE-B1B7-FC8D7701685C}" presName="hierChild5" presStyleCnt="0"/>
      <dgm:spPr/>
    </dgm:pt>
    <dgm:pt modelId="{422920DB-63EC-416B-9135-3E2B7A84195D}" type="pres">
      <dgm:prSet presAssocID="{30E8D00C-03F8-46D9-BC91-F5FB789A4384}" presName="Name37" presStyleLbl="parChTrans1D3" presStyleIdx="3" presStyleCnt="5"/>
      <dgm:spPr/>
    </dgm:pt>
    <dgm:pt modelId="{D42C0794-EEF2-47DB-93BC-8C264764C830}" type="pres">
      <dgm:prSet presAssocID="{ED6D1975-35BD-4A5B-B3B9-833BD50E2F83}" presName="hierRoot2" presStyleCnt="0">
        <dgm:presLayoutVars>
          <dgm:hierBranch val="init"/>
        </dgm:presLayoutVars>
      </dgm:prSet>
      <dgm:spPr/>
    </dgm:pt>
    <dgm:pt modelId="{0BFB54BA-8F30-49FC-B1A3-DB515D5E2634}" type="pres">
      <dgm:prSet presAssocID="{ED6D1975-35BD-4A5B-B3B9-833BD50E2F83}" presName="rootComposite" presStyleCnt="0"/>
      <dgm:spPr/>
    </dgm:pt>
    <dgm:pt modelId="{B6CD56F8-881A-454A-9B66-22A130CF1913}" type="pres">
      <dgm:prSet presAssocID="{ED6D1975-35BD-4A5B-B3B9-833BD50E2F83}" presName="rootText" presStyleLbl="node3" presStyleIdx="3" presStyleCnt="5" custLinFactNeighborX="28386" custLinFactNeighborY="-3952">
        <dgm:presLayoutVars>
          <dgm:chPref val="3"/>
        </dgm:presLayoutVars>
      </dgm:prSet>
      <dgm:spPr/>
    </dgm:pt>
    <dgm:pt modelId="{21E74C85-05CE-417B-A92B-3C2CB39CEAF0}" type="pres">
      <dgm:prSet presAssocID="{ED6D1975-35BD-4A5B-B3B9-833BD50E2F83}" presName="rootConnector" presStyleLbl="node3" presStyleIdx="3" presStyleCnt="5"/>
      <dgm:spPr/>
    </dgm:pt>
    <dgm:pt modelId="{9840C711-D406-4E15-9E25-361CA267425E}" type="pres">
      <dgm:prSet presAssocID="{ED6D1975-35BD-4A5B-B3B9-833BD50E2F83}" presName="hierChild4" presStyleCnt="0"/>
      <dgm:spPr/>
    </dgm:pt>
    <dgm:pt modelId="{EE9774F1-84C2-48D1-B1AD-E658F21864D8}" type="pres">
      <dgm:prSet presAssocID="{ED6D1975-35BD-4A5B-B3B9-833BD50E2F83}" presName="hierChild5" presStyleCnt="0"/>
      <dgm:spPr/>
    </dgm:pt>
    <dgm:pt modelId="{9B529DAF-4755-4A4F-B7C6-B8C972E532A7}" type="pres">
      <dgm:prSet presAssocID="{1727840C-917B-4E71-AA71-EDFDDC643624}" presName="Name37" presStyleLbl="parChTrans1D3" presStyleIdx="4" presStyleCnt="5"/>
      <dgm:spPr/>
    </dgm:pt>
    <dgm:pt modelId="{D8D8F970-1952-4D36-9A2A-84C91101D1BF}" type="pres">
      <dgm:prSet presAssocID="{DDE1CA02-F467-4899-8E7D-A48F3B015D7B}" presName="hierRoot2" presStyleCnt="0">
        <dgm:presLayoutVars>
          <dgm:hierBranch val="init"/>
        </dgm:presLayoutVars>
      </dgm:prSet>
      <dgm:spPr/>
    </dgm:pt>
    <dgm:pt modelId="{175F4D6D-B0C5-4F9B-8DB2-A2A395DBC678}" type="pres">
      <dgm:prSet presAssocID="{DDE1CA02-F467-4899-8E7D-A48F3B015D7B}" presName="rootComposite" presStyleCnt="0"/>
      <dgm:spPr/>
    </dgm:pt>
    <dgm:pt modelId="{035A0EEF-77CF-4678-8849-B71513E19A92}" type="pres">
      <dgm:prSet presAssocID="{DDE1CA02-F467-4899-8E7D-A48F3B015D7B}" presName="rootText" presStyleLbl="node3" presStyleIdx="4" presStyleCnt="5" custAng="0" custScaleX="248986" custScaleY="79676" custLinFactNeighborX="73975" custLinFactNeighborY="-24376">
        <dgm:presLayoutVars>
          <dgm:chPref val="3"/>
        </dgm:presLayoutVars>
      </dgm:prSet>
      <dgm:spPr/>
    </dgm:pt>
    <dgm:pt modelId="{41544807-21DD-4BEA-A5EE-99926B724ED0}" type="pres">
      <dgm:prSet presAssocID="{DDE1CA02-F467-4899-8E7D-A48F3B015D7B}" presName="rootConnector" presStyleLbl="node3" presStyleIdx="4" presStyleCnt="5"/>
      <dgm:spPr/>
    </dgm:pt>
    <dgm:pt modelId="{80C5F93F-B84D-4657-9CE3-F0217B9E4BC2}" type="pres">
      <dgm:prSet presAssocID="{DDE1CA02-F467-4899-8E7D-A48F3B015D7B}" presName="hierChild4" presStyleCnt="0"/>
      <dgm:spPr/>
    </dgm:pt>
    <dgm:pt modelId="{3C842CD7-C0EE-4381-B99E-AA565863E20B}" type="pres">
      <dgm:prSet presAssocID="{DDE1CA02-F467-4899-8E7D-A48F3B015D7B}" presName="hierChild5" presStyleCnt="0"/>
      <dgm:spPr/>
    </dgm:pt>
    <dgm:pt modelId="{B16E9FDF-ECD6-4D45-8170-A62F7E60C3A2}" type="pres">
      <dgm:prSet presAssocID="{8ACC66C1-6465-4AEB-8983-BE9B6A1D59E6}" presName="hierChild5" presStyleCnt="0"/>
      <dgm:spPr/>
    </dgm:pt>
    <dgm:pt modelId="{E2B89DFD-0238-491A-B980-B3285DC71EBD}" type="pres">
      <dgm:prSet presAssocID="{57D144B1-4E3F-45B0-9513-E1B2A23964E6}" presName="hierChild3" presStyleCnt="0"/>
      <dgm:spPr/>
    </dgm:pt>
  </dgm:ptLst>
  <dgm:cxnLst>
    <dgm:cxn modelId="{0DFDF12A-F403-45E1-8DF4-D2F7B900CF2E}" type="presOf" srcId="{DDE1CA02-F467-4899-8E7D-A48F3B015D7B}" destId="{035A0EEF-77CF-4678-8849-B71513E19A92}" srcOrd="0" destOrd="0" presId="urn:microsoft.com/office/officeart/2005/8/layout/orgChart1"/>
    <dgm:cxn modelId="{CBF56339-54FD-4997-B50C-55C99CA34E78}" type="presOf" srcId="{17AE244A-BFFD-46C8-A717-69C58B6F4031}" destId="{1E8D0278-DD09-4B23-B99C-BE200117B3C7}" srcOrd="0" destOrd="0" presId="urn:microsoft.com/office/officeart/2005/8/layout/orgChart1"/>
    <dgm:cxn modelId="{28C8123B-0C6E-450C-9A7D-1FCC06A915F9}" srcId="{57D144B1-4E3F-45B0-9513-E1B2A23964E6}" destId="{EC0CF66E-66CB-4408-89E2-0BEFCC479B26}" srcOrd="0" destOrd="0" parTransId="{12FD83D1-CB28-43AA-87C5-8C1A5E8EFA73}" sibTransId="{84075AFB-C29E-41FB-AE2B-644C71A0A490}"/>
    <dgm:cxn modelId="{FC9C3641-0997-44F0-B3F1-9096BEA09C0B}" type="presOf" srcId="{8ACC66C1-6465-4AEB-8983-BE9B6A1D59E6}" destId="{5FECA1DA-F1A3-480A-8FFE-1202F8D5F9FB}" srcOrd="0" destOrd="0" presId="urn:microsoft.com/office/officeart/2005/8/layout/orgChart1"/>
    <dgm:cxn modelId="{0CCDFF42-98C6-41F3-BC87-ECAB1DB82D46}" srcId="{EC0CF66E-66CB-4408-89E2-0BEFCC479B26}" destId="{96453456-9BD7-4915-9676-B6B598FDD5CD}" srcOrd="1" destOrd="0" parTransId="{971F79FC-2D14-4CAB-A1E9-72CD7059FB93}" sibTransId="{B6EBB3DD-FCFF-4CB4-9C28-D6CF4A2C4DE8}"/>
    <dgm:cxn modelId="{F8AFC966-0847-43B9-B69C-A0583A4FE774}" type="presOf" srcId="{5AC4B3F5-3D12-445E-930D-67CEE5007A14}" destId="{04B0FBEF-5357-41CD-B8D0-F5DD29F929B7}" srcOrd="0" destOrd="0" presId="urn:microsoft.com/office/officeart/2005/8/layout/orgChart1"/>
    <dgm:cxn modelId="{479DEF46-DDB8-4257-886A-77717D78FCD8}" srcId="{E81B4436-FA56-4CC1-9648-21A3E3AE9661}" destId="{57D144B1-4E3F-45B0-9513-E1B2A23964E6}" srcOrd="0" destOrd="0" parTransId="{E6F81B5D-1EF9-49AB-9879-8C1772F66B23}" sibTransId="{C0518881-3E9D-429A-8369-2CAFDBA63939}"/>
    <dgm:cxn modelId="{D4654148-2E05-4DA6-9DDD-E996A485D79F}" type="presOf" srcId="{8ACC66C1-6465-4AEB-8983-BE9B6A1D59E6}" destId="{FA8AB2C9-ACCA-43FC-9C7A-273156A3A32F}" srcOrd="1" destOrd="0" presId="urn:microsoft.com/office/officeart/2005/8/layout/orgChart1"/>
    <dgm:cxn modelId="{DD9C6B4C-AADD-4645-9945-8A9F07885F12}" type="presOf" srcId="{E316AC6C-9898-43DE-B1B7-FC8D7701685C}" destId="{E86FEC84-0885-4877-85C4-1E5F417F3DAE}" srcOrd="1" destOrd="0" presId="urn:microsoft.com/office/officeart/2005/8/layout/orgChart1"/>
    <dgm:cxn modelId="{C60A1750-28A1-411F-8B4E-2F1A2248048C}" type="presOf" srcId="{96453456-9BD7-4915-9676-B6B598FDD5CD}" destId="{3923F84B-8D01-4411-BA78-8356B41A4292}" srcOrd="1" destOrd="0" presId="urn:microsoft.com/office/officeart/2005/8/layout/orgChart1"/>
    <dgm:cxn modelId="{3459B950-F677-4015-A951-B8021D98A745}" type="presOf" srcId="{E316AC6C-9898-43DE-B1B7-FC8D7701685C}" destId="{8736C036-9BD4-45F1-9443-47F358279A6C}" srcOrd="0" destOrd="0" presId="urn:microsoft.com/office/officeart/2005/8/layout/orgChart1"/>
    <dgm:cxn modelId="{732B6453-26EC-49C3-AE5B-ADD309547F79}" type="presOf" srcId="{EC0CF66E-66CB-4408-89E2-0BEFCC479B26}" destId="{F042FF72-1808-4FA5-ABFE-8BAC81A2453A}" srcOrd="1" destOrd="0" presId="urn:microsoft.com/office/officeart/2005/8/layout/orgChart1"/>
    <dgm:cxn modelId="{6E34CB75-1B46-4EAF-81B6-04D83C02E39A}" type="presOf" srcId="{57D144B1-4E3F-45B0-9513-E1B2A23964E6}" destId="{A61FC6D8-9B14-428E-ACB2-ED9385F6025D}" srcOrd="1" destOrd="0" presId="urn:microsoft.com/office/officeart/2005/8/layout/orgChart1"/>
    <dgm:cxn modelId="{F2D0477A-7133-47FE-B9D0-49BF2113B829}" type="presOf" srcId="{57D144B1-4E3F-45B0-9513-E1B2A23964E6}" destId="{92C27BEB-8DD0-4353-9BEB-DE06447E8D9D}" srcOrd="0" destOrd="0" presId="urn:microsoft.com/office/officeart/2005/8/layout/orgChart1"/>
    <dgm:cxn modelId="{E0604F7D-2CC3-4C13-A2D3-6379370EB007}" srcId="{8ACC66C1-6465-4AEB-8983-BE9B6A1D59E6}" destId="{DDE1CA02-F467-4899-8E7D-A48F3B015D7B}" srcOrd="2" destOrd="0" parTransId="{1727840C-917B-4E71-AA71-EDFDDC643624}" sibTransId="{033B8EC9-B927-4DFA-B948-C3B08A768643}"/>
    <dgm:cxn modelId="{8982E095-7FC5-4E3A-900B-1D0FB12BC293}" type="presOf" srcId="{ED6D1975-35BD-4A5B-B3B9-833BD50E2F83}" destId="{21E74C85-05CE-417B-A92B-3C2CB39CEAF0}" srcOrd="1" destOrd="0" presId="urn:microsoft.com/office/officeart/2005/8/layout/orgChart1"/>
    <dgm:cxn modelId="{1D44DD96-2B32-4D17-BEB8-808CBAFE3EB8}" type="presOf" srcId="{5AC4B3F5-3D12-445E-930D-67CEE5007A14}" destId="{2B5383F5-9142-445C-ADF6-3990C5D84A23}" srcOrd="1" destOrd="0" presId="urn:microsoft.com/office/officeart/2005/8/layout/orgChart1"/>
    <dgm:cxn modelId="{31CEE597-320A-47E4-91C1-7EA71DFBA834}" type="presOf" srcId="{E81B4436-FA56-4CC1-9648-21A3E3AE9661}" destId="{6F3EA0DA-1699-496B-BABE-28EA67ED89A5}" srcOrd="0" destOrd="0" presId="urn:microsoft.com/office/officeart/2005/8/layout/orgChart1"/>
    <dgm:cxn modelId="{7A43FA9E-4F14-420E-94AE-50124D275BCE}" type="presOf" srcId="{EC0CF66E-66CB-4408-89E2-0BEFCC479B26}" destId="{A439268F-A32C-445B-AEBD-8A626EB527DE}" srcOrd="0" destOrd="0" presId="urn:microsoft.com/office/officeart/2005/8/layout/orgChart1"/>
    <dgm:cxn modelId="{BABD8EA5-AD69-441E-B0E9-AAACB422563F}" type="presOf" srcId="{099AA411-E4C7-41A4-A8B9-796D8AD9EA28}" destId="{AD75E504-BA49-41D7-A0F7-7396A82702E4}" srcOrd="0" destOrd="0" presId="urn:microsoft.com/office/officeart/2005/8/layout/orgChart1"/>
    <dgm:cxn modelId="{11FA6EA6-736D-4863-B176-41A537F02C1F}" srcId="{EC0CF66E-66CB-4408-89E2-0BEFCC479B26}" destId="{5AC4B3F5-3D12-445E-930D-67CEE5007A14}" srcOrd="0" destOrd="0" parTransId="{17AE244A-BFFD-46C8-A717-69C58B6F4031}" sibTransId="{8F2D9158-6925-4648-B444-7B0B93235638}"/>
    <dgm:cxn modelId="{A39652A7-7A11-44B7-BC70-B731D76E1162}" type="presOf" srcId="{DDE1CA02-F467-4899-8E7D-A48F3B015D7B}" destId="{41544807-21DD-4BEA-A5EE-99926B724ED0}" srcOrd="1" destOrd="0" presId="urn:microsoft.com/office/officeart/2005/8/layout/orgChart1"/>
    <dgm:cxn modelId="{F55FDBB0-1972-4949-88D7-9D9BDD2F910B}" type="presOf" srcId="{12FD83D1-CB28-43AA-87C5-8C1A5E8EFA73}" destId="{66FF4119-E24C-4921-8551-71605D76B564}" srcOrd="0" destOrd="0" presId="urn:microsoft.com/office/officeart/2005/8/layout/orgChart1"/>
    <dgm:cxn modelId="{2D2745B6-970A-4E90-9BE7-77F2C61960B6}" type="presOf" srcId="{30E8D00C-03F8-46D9-BC91-F5FB789A4384}" destId="{422920DB-63EC-416B-9135-3E2B7A84195D}" srcOrd="0" destOrd="0" presId="urn:microsoft.com/office/officeart/2005/8/layout/orgChart1"/>
    <dgm:cxn modelId="{90E91EC0-5328-4156-8D68-CC5589443E7D}" srcId="{8ACC66C1-6465-4AEB-8983-BE9B6A1D59E6}" destId="{E316AC6C-9898-43DE-B1B7-FC8D7701685C}" srcOrd="0" destOrd="0" parTransId="{020587DC-94BC-4314-95DF-BFCEC65F8827}" sibTransId="{1D54A626-BA68-4BF5-B7C8-838D878F28D2}"/>
    <dgm:cxn modelId="{716140C5-6588-4709-8F96-ED8343C4B07C}" srcId="{57D144B1-4E3F-45B0-9513-E1B2A23964E6}" destId="{8ACC66C1-6465-4AEB-8983-BE9B6A1D59E6}" srcOrd="1" destOrd="0" parTransId="{099AA411-E4C7-41A4-A8B9-796D8AD9EA28}" sibTransId="{85DC6D27-E478-4ED6-A375-1B1E66D6BEDF}"/>
    <dgm:cxn modelId="{2A8021D4-0B62-4314-AC9C-9C1DC1B8DB83}" type="presOf" srcId="{020587DC-94BC-4314-95DF-BFCEC65F8827}" destId="{C9485AE0-69B6-4569-94F0-217250658996}" srcOrd="0" destOrd="0" presId="urn:microsoft.com/office/officeart/2005/8/layout/orgChart1"/>
    <dgm:cxn modelId="{2546D8DC-EC6A-4ECE-93CD-9D940E37AF22}" type="presOf" srcId="{971F79FC-2D14-4CAB-A1E9-72CD7059FB93}" destId="{6022CCD4-905D-4B69-9929-759C14BE3EC2}" srcOrd="0" destOrd="0" presId="urn:microsoft.com/office/officeart/2005/8/layout/orgChart1"/>
    <dgm:cxn modelId="{3F7EDCE0-6F8C-431C-8C6A-9504B76C948A}" srcId="{8ACC66C1-6465-4AEB-8983-BE9B6A1D59E6}" destId="{ED6D1975-35BD-4A5B-B3B9-833BD50E2F83}" srcOrd="1" destOrd="0" parTransId="{30E8D00C-03F8-46D9-BC91-F5FB789A4384}" sibTransId="{57C3073B-C985-4614-8D36-60EBE25A3F16}"/>
    <dgm:cxn modelId="{D2230DE2-F3A1-48C7-A671-1A215B53EFD8}" type="presOf" srcId="{ED6D1975-35BD-4A5B-B3B9-833BD50E2F83}" destId="{B6CD56F8-881A-454A-9B66-22A130CF1913}" srcOrd="0" destOrd="0" presId="urn:microsoft.com/office/officeart/2005/8/layout/orgChart1"/>
    <dgm:cxn modelId="{D5FA23ED-1FC0-4EFF-B3ED-8AD18F095502}" type="presOf" srcId="{1727840C-917B-4E71-AA71-EDFDDC643624}" destId="{9B529DAF-4755-4A4F-B7C6-B8C972E532A7}" srcOrd="0" destOrd="0" presId="urn:microsoft.com/office/officeart/2005/8/layout/orgChart1"/>
    <dgm:cxn modelId="{898ABCFC-1585-480F-B422-2176110DE48D}" type="presOf" srcId="{96453456-9BD7-4915-9676-B6B598FDD5CD}" destId="{052D4CED-D308-49AB-887C-1F724949AF63}" srcOrd="0" destOrd="0" presId="urn:microsoft.com/office/officeart/2005/8/layout/orgChart1"/>
    <dgm:cxn modelId="{849893C6-6D76-42DF-8D0E-699E0CA06849}" type="presParOf" srcId="{6F3EA0DA-1699-496B-BABE-28EA67ED89A5}" destId="{242EF759-0B7C-4415-86B6-BD155C69903E}" srcOrd="0" destOrd="0" presId="urn:microsoft.com/office/officeart/2005/8/layout/orgChart1"/>
    <dgm:cxn modelId="{87985D0F-E879-4888-975F-E19DDD2D1F26}" type="presParOf" srcId="{242EF759-0B7C-4415-86B6-BD155C69903E}" destId="{C6BA0585-1FE2-4618-85AD-B82F2EEFC79F}" srcOrd="0" destOrd="0" presId="urn:microsoft.com/office/officeart/2005/8/layout/orgChart1"/>
    <dgm:cxn modelId="{74A02A9E-F004-4F5E-9A9E-82FA7FB89C61}" type="presParOf" srcId="{C6BA0585-1FE2-4618-85AD-B82F2EEFC79F}" destId="{92C27BEB-8DD0-4353-9BEB-DE06447E8D9D}" srcOrd="0" destOrd="0" presId="urn:microsoft.com/office/officeart/2005/8/layout/orgChart1"/>
    <dgm:cxn modelId="{E6111AF8-BA80-4F50-B058-38396D9F6DFD}" type="presParOf" srcId="{C6BA0585-1FE2-4618-85AD-B82F2EEFC79F}" destId="{A61FC6D8-9B14-428E-ACB2-ED9385F6025D}" srcOrd="1" destOrd="0" presId="urn:microsoft.com/office/officeart/2005/8/layout/orgChart1"/>
    <dgm:cxn modelId="{3A898B50-92A8-469E-B51E-93FE92456906}" type="presParOf" srcId="{242EF759-0B7C-4415-86B6-BD155C69903E}" destId="{26616CEF-ED39-409F-8109-526C058EE6B9}" srcOrd="1" destOrd="0" presId="urn:microsoft.com/office/officeart/2005/8/layout/orgChart1"/>
    <dgm:cxn modelId="{E670D55B-F090-489F-B6C7-42F94FE445EF}" type="presParOf" srcId="{26616CEF-ED39-409F-8109-526C058EE6B9}" destId="{66FF4119-E24C-4921-8551-71605D76B564}" srcOrd="0" destOrd="0" presId="urn:microsoft.com/office/officeart/2005/8/layout/orgChart1"/>
    <dgm:cxn modelId="{939D025B-4EFB-41D7-B7C1-313711F3A7E9}" type="presParOf" srcId="{26616CEF-ED39-409F-8109-526C058EE6B9}" destId="{2D643C32-E7E7-4228-9C42-4CBF3366BCDD}" srcOrd="1" destOrd="0" presId="urn:microsoft.com/office/officeart/2005/8/layout/orgChart1"/>
    <dgm:cxn modelId="{7733DCD5-BF32-472B-A57A-576A2F6D972F}" type="presParOf" srcId="{2D643C32-E7E7-4228-9C42-4CBF3366BCDD}" destId="{7AA8D5EB-D091-4372-A033-99C19D65BA8F}" srcOrd="0" destOrd="0" presId="urn:microsoft.com/office/officeart/2005/8/layout/orgChart1"/>
    <dgm:cxn modelId="{0679C140-55F0-429F-B52A-2725529AFC92}" type="presParOf" srcId="{7AA8D5EB-D091-4372-A033-99C19D65BA8F}" destId="{A439268F-A32C-445B-AEBD-8A626EB527DE}" srcOrd="0" destOrd="0" presId="urn:microsoft.com/office/officeart/2005/8/layout/orgChart1"/>
    <dgm:cxn modelId="{3A81EDF8-E169-4061-8D5D-47D28498A7F8}" type="presParOf" srcId="{7AA8D5EB-D091-4372-A033-99C19D65BA8F}" destId="{F042FF72-1808-4FA5-ABFE-8BAC81A2453A}" srcOrd="1" destOrd="0" presId="urn:microsoft.com/office/officeart/2005/8/layout/orgChart1"/>
    <dgm:cxn modelId="{93509B62-1E98-41BE-97D0-CDF746CCB2B0}" type="presParOf" srcId="{2D643C32-E7E7-4228-9C42-4CBF3366BCDD}" destId="{1E561464-4DE9-4107-9136-17FEB1F93AFA}" srcOrd="1" destOrd="0" presId="urn:microsoft.com/office/officeart/2005/8/layout/orgChart1"/>
    <dgm:cxn modelId="{20451130-5904-4149-928A-3C3FD5A53809}" type="presParOf" srcId="{1E561464-4DE9-4107-9136-17FEB1F93AFA}" destId="{1E8D0278-DD09-4B23-B99C-BE200117B3C7}" srcOrd="0" destOrd="0" presId="urn:microsoft.com/office/officeart/2005/8/layout/orgChart1"/>
    <dgm:cxn modelId="{0A656517-E4F8-4C3E-B4F8-D49D9D27D247}" type="presParOf" srcId="{1E561464-4DE9-4107-9136-17FEB1F93AFA}" destId="{7854F8D4-D754-41A0-B1AC-8ED5369E63FD}" srcOrd="1" destOrd="0" presId="urn:microsoft.com/office/officeart/2005/8/layout/orgChart1"/>
    <dgm:cxn modelId="{58F0BA8E-2102-4D7A-A424-FE0B9831BE88}" type="presParOf" srcId="{7854F8D4-D754-41A0-B1AC-8ED5369E63FD}" destId="{04715997-7C1A-4C3F-9E0D-9FCB0D04A8FA}" srcOrd="0" destOrd="0" presId="urn:microsoft.com/office/officeart/2005/8/layout/orgChart1"/>
    <dgm:cxn modelId="{1BABFACA-6D55-4C3F-A192-8C412168FD89}" type="presParOf" srcId="{04715997-7C1A-4C3F-9E0D-9FCB0D04A8FA}" destId="{04B0FBEF-5357-41CD-B8D0-F5DD29F929B7}" srcOrd="0" destOrd="0" presId="urn:microsoft.com/office/officeart/2005/8/layout/orgChart1"/>
    <dgm:cxn modelId="{F21CEAEB-8BCA-4E89-A414-268B58517E11}" type="presParOf" srcId="{04715997-7C1A-4C3F-9E0D-9FCB0D04A8FA}" destId="{2B5383F5-9142-445C-ADF6-3990C5D84A23}" srcOrd="1" destOrd="0" presId="urn:microsoft.com/office/officeart/2005/8/layout/orgChart1"/>
    <dgm:cxn modelId="{2E62DAC5-D079-4055-A264-6A405DA9EAE6}" type="presParOf" srcId="{7854F8D4-D754-41A0-B1AC-8ED5369E63FD}" destId="{AAA20BC3-3EC0-4511-A9EE-F135D8250736}" srcOrd="1" destOrd="0" presId="urn:microsoft.com/office/officeart/2005/8/layout/orgChart1"/>
    <dgm:cxn modelId="{ACE69806-E2D9-4A8C-B07B-E382DCC03979}" type="presParOf" srcId="{7854F8D4-D754-41A0-B1AC-8ED5369E63FD}" destId="{1F6543BC-0D6C-4D83-A111-512AEE11CC7A}" srcOrd="2" destOrd="0" presId="urn:microsoft.com/office/officeart/2005/8/layout/orgChart1"/>
    <dgm:cxn modelId="{E3828C26-5683-40B0-9C9A-C9E96734C39A}" type="presParOf" srcId="{1E561464-4DE9-4107-9136-17FEB1F93AFA}" destId="{6022CCD4-905D-4B69-9929-759C14BE3EC2}" srcOrd="2" destOrd="0" presId="urn:microsoft.com/office/officeart/2005/8/layout/orgChart1"/>
    <dgm:cxn modelId="{46503E55-C96F-4044-9449-3E759D4695F5}" type="presParOf" srcId="{1E561464-4DE9-4107-9136-17FEB1F93AFA}" destId="{0B237298-DBF4-428D-B202-D1FB6DB6BA45}" srcOrd="3" destOrd="0" presId="urn:microsoft.com/office/officeart/2005/8/layout/orgChart1"/>
    <dgm:cxn modelId="{76B425AC-4EEE-4125-A512-69A99D39F9B2}" type="presParOf" srcId="{0B237298-DBF4-428D-B202-D1FB6DB6BA45}" destId="{DCF77668-F75F-495B-B28F-C432000C7CB6}" srcOrd="0" destOrd="0" presId="urn:microsoft.com/office/officeart/2005/8/layout/orgChart1"/>
    <dgm:cxn modelId="{5FCB7996-5039-43A6-AF01-74846BEDA1BE}" type="presParOf" srcId="{DCF77668-F75F-495B-B28F-C432000C7CB6}" destId="{052D4CED-D308-49AB-887C-1F724949AF63}" srcOrd="0" destOrd="0" presId="urn:microsoft.com/office/officeart/2005/8/layout/orgChart1"/>
    <dgm:cxn modelId="{915A80A0-BFE9-447E-B029-BD09EC313E68}" type="presParOf" srcId="{DCF77668-F75F-495B-B28F-C432000C7CB6}" destId="{3923F84B-8D01-4411-BA78-8356B41A4292}" srcOrd="1" destOrd="0" presId="urn:microsoft.com/office/officeart/2005/8/layout/orgChart1"/>
    <dgm:cxn modelId="{2EFCB0C5-246E-45D2-921C-C5C3278A2918}" type="presParOf" srcId="{0B237298-DBF4-428D-B202-D1FB6DB6BA45}" destId="{A8892B41-A0E4-476D-AAAE-222257DD0CE9}" srcOrd="1" destOrd="0" presId="urn:microsoft.com/office/officeart/2005/8/layout/orgChart1"/>
    <dgm:cxn modelId="{0ADC69B1-13B2-48BC-98EB-87ABFBD95B94}" type="presParOf" srcId="{0B237298-DBF4-428D-B202-D1FB6DB6BA45}" destId="{FEC3AF91-52F7-405F-8133-9AE2FA75396C}" srcOrd="2" destOrd="0" presId="urn:microsoft.com/office/officeart/2005/8/layout/orgChart1"/>
    <dgm:cxn modelId="{2F5DECB4-6AD1-4E0B-8515-059DB9AC152A}" type="presParOf" srcId="{2D643C32-E7E7-4228-9C42-4CBF3366BCDD}" destId="{057C6B9E-CD52-4ED9-A458-90E14EB9D4D8}" srcOrd="2" destOrd="0" presId="urn:microsoft.com/office/officeart/2005/8/layout/orgChart1"/>
    <dgm:cxn modelId="{1D479FE1-1D39-4634-97A2-8F1137111891}" type="presParOf" srcId="{26616CEF-ED39-409F-8109-526C058EE6B9}" destId="{AD75E504-BA49-41D7-A0F7-7396A82702E4}" srcOrd="2" destOrd="0" presId="urn:microsoft.com/office/officeart/2005/8/layout/orgChart1"/>
    <dgm:cxn modelId="{23AD3A20-4F0E-4797-A67E-92DBE4BC0B8F}" type="presParOf" srcId="{26616CEF-ED39-409F-8109-526C058EE6B9}" destId="{F4DDDF1E-A38F-4E65-8DA6-35BF65638299}" srcOrd="3" destOrd="0" presId="urn:microsoft.com/office/officeart/2005/8/layout/orgChart1"/>
    <dgm:cxn modelId="{CE1F69FC-4AAE-4381-9C46-01AEDFC3E8DD}" type="presParOf" srcId="{F4DDDF1E-A38F-4E65-8DA6-35BF65638299}" destId="{5A5EF0FB-CC6D-459F-AE21-FF25E26D7BEA}" srcOrd="0" destOrd="0" presId="urn:microsoft.com/office/officeart/2005/8/layout/orgChart1"/>
    <dgm:cxn modelId="{3508734B-AF53-4A25-8E2A-C4055149E67A}" type="presParOf" srcId="{5A5EF0FB-CC6D-459F-AE21-FF25E26D7BEA}" destId="{5FECA1DA-F1A3-480A-8FFE-1202F8D5F9FB}" srcOrd="0" destOrd="0" presId="urn:microsoft.com/office/officeart/2005/8/layout/orgChart1"/>
    <dgm:cxn modelId="{424D071B-FD49-4A8A-87B3-7B710564E4BF}" type="presParOf" srcId="{5A5EF0FB-CC6D-459F-AE21-FF25E26D7BEA}" destId="{FA8AB2C9-ACCA-43FC-9C7A-273156A3A32F}" srcOrd="1" destOrd="0" presId="urn:microsoft.com/office/officeart/2005/8/layout/orgChart1"/>
    <dgm:cxn modelId="{59D900AE-F280-42C5-8795-181D02E046F5}" type="presParOf" srcId="{F4DDDF1E-A38F-4E65-8DA6-35BF65638299}" destId="{409DC032-C647-411C-AE60-3917E7EE0F44}" srcOrd="1" destOrd="0" presId="urn:microsoft.com/office/officeart/2005/8/layout/orgChart1"/>
    <dgm:cxn modelId="{C2A23F97-D2C0-4A89-AA52-BD4ED2A80116}" type="presParOf" srcId="{409DC032-C647-411C-AE60-3917E7EE0F44}" destId="{C9485AE0-69B6-4569-94F0-217250658996}" srcOrd="0" destOrd="0" presId="urn:microsoft.com/office/officeart/2005/8/layout/orgChart1"/>
    <dgm:cxn modelId="{18EC9F44-F520-4EBF-ADCD-9FA63E754FA0}" type="presParOf" srcId="{409DC032-C647-411C-AE60-3917E7EE0F44}" destId="{5C888CEF-3BD6-4DA8-9990-E3BE499A5F94}" srcOrd="1" destOrd="0" presId="urn:microsoft.com/office/officeart/2005/8/layout/orgChart1"/>
    <dgm:cxn modelId="{BCC7FA76-8C31-4E69-9019-A1B40CD5E78C}" type="presParOf" srcId="{5C888CEF-3BD6-4DA8-9990-E3BE499A5F94}" destId="{EDAC66D4-A936-4A0A-8EBC-52CBDD882F18}" srcOrd="0" destOrd="0" presId="urn:microsoft.com/office/officeart/2005/8/layout/orgChart1"/>
    <dgm:cxn modelId="{F7B2A1B8-ECCA-4150-913B-5EFFA6CB721B}" type="presParOf" srcId="{EDAC66D4-A936-4A0A-8EBC-52CBDD882F18}" destId="{8736C036-9BD4-45F1-9443-47F358279A6C}" srcOrd="0" destOrd="0" presId="urn:microsoft.com/office/officeart/2005/8/layout/orgChart1"/>
    <dgm:cxn modelId="{B962E5BC-594D-4024-8C94-76FF1A5892B4}" type="presParOf" srcId="{EDAC66D4-A936-4A0A-8EBC-52CBDD882F18}" destId="{E86FEC84-0885-4877-85C4-1E5F417F3DAE}" srcOrd="1" destOrd="0" presId="urn:microsoft.com/office/officeart/2005/8/layout/orgChart1"/>
    <dgm:cxn modelId="{9C91F02C-2370-44F3-9C6E-DFE7591930E3}" type="presParOf" srcId="{5C888CEF-3BD6-4DA8-9990-E3BE499A5F94}" destId="{2ED69BC6-8AC3-4213-B3CD-BDA3CCEAA498}" srcOrd="1" destOrd="0" presId="urn:microsoft.com/office/officeart/2005/8/layout/orgChart1"/>
    <dgm:cxn modelId="{E807A257-CF44-41BA-9DB7-1699DFD30645}" type="presParOf" srcId="{5C888CEF-3BD6-4DA8-9990-E3BE499A5F94}" destId="{5640B13E-9CA8-4B6B-B543-0D3C5F3CD701}" srcOrd="2" destOrd="0" presId="urn:microsoft.com/office/officeart/2005/8/layout/orgChart1"/>
    <dgm:cxn modelId="{79D025A3-0463-45AD-8270-87F45B3F9970}" type="presParOf" srcId="{409DC032-C647-411C-AE60-3917E7EE0F44}" destId="{422920DB-63EC-416B-9135-3E2B7A84195D}" srcOrd="2" destOrd="0" presId="urn:microsoft.com/office/officeart/2005/8/layout/orgChart1"/>
    <dgm:cxn modelId="{F18B9323-AF72-415F-9321-41FD4909682D}" type="presParOf" srcId="{409DC032-C647-411C-AE60-3917E7EE0F44}" destId="{D42C0794-EEF2-47DB-93BC-8C264764C830}" srcOrd="3" destOrd="0" presId="urn:microsoft.com/office/officeart/2005/8/layout/orgChart1"/>
    <dgm:cxn modelId="{2326FC8A-7A37-4D00-A72F-D8C79C617BE2}" type="presParOf" srcId="{D42C0794-EEF2-47DB-93BC-8C264764C830}" destId="{0BFB54BA-8F30-49FC-B1A3-DB515D5E2634}" srcOrd="0" destOrd="0" presId="urn:microsoft.com/office/officeart/2005/8/layout/orgChart1"/>
    <dgm:cxn modelId="{5C7A9C6F-1C71-4841-A689-4A9CAE6522C4}" type="presParOf" srcId="{0BFB54BA-8F30-49FC-B1A3-DB515D5E2634}" destId="{B6CD56F8-881A-454A-9B66-22A130CF1913}" srcOrd="0" destOrd="0" presId="urn:microsoft.com/office/officeart/2005/8/layout/orgChart1"/>
    <dgm:cxn modelId="{F84028A2-2A95-4D5A-BBCB-8EE59B27D780}" type="presParOf" srcId="{0BFB54BA-8F30-49FC-B1A3-DB515D5E2634}" destId="{21E74C85-05CE-417B-A92B-3C2CB39CEAF0}" srcOrd="1" destOrd="0" presId="urn:microsoft.com/office/officeart/2005/8/layout/orgChart1"/>
    <dgm:cxn modelId="{D1A48CCD-BF24-4F27-BD2E-EA8F94187FB5}" type="presParOf" srcId="{D42C0794-EEF2-47DB-93BC-8C264764C830}" destId="{9840C711-D406-4E15-9E25-361CA267425E}" srcOrd="1" destOrd="0" presId="urn:microsoft.com/office/officeart/2005/8/layout/orgChart1"/>
    <dgm:cxn modelId="{3B8B3E26-D379-48AF-A3A4-D7A86E3AC6D5}" type="presParOf" srcId="{D42C0794-EEF2-47DB-93BC-8C264764C830}" destId="{EE9774F1-84C2-48D1-B1AD-E658F21864D8}" srcOrd="2" destOrd="0" presId="urn:microsoft.com/office/officeart/2005/8/layout/orgChart1"/>
    <dgm:cxn modelId="{EA328327-40B9-43E0-BB44-6A40948CFEB5}" type="presParOf" srcId="{409DC032-C647-411C-AE60-3917E7EE0F44}" destId="{9B529DAF-4755-4A4F-B7C6-B8C972E532A7}" srcOrd="4" destOrd="0" presId="urn:microsoft.com/office/officeart/2005/8/layout/orgChart1"/>
    <dgm:cxn modelId="{D45E3B76-D38C-496C-8FCC-784B5C2676F1}" type="presParOf" srcId="{409DC032-C647-411C-AE60-3917E7EE0F44}" destId="{D8D8F970-1952-4D36-9A2A-84C91101D1BF}" srcOrd="5" destOrd="0" presId="urn:microsoft.com/office/officeart/2005/8/layout/orgChart1"/>
    <dgm:cxn modelId="{9BC35242-979D-4C47-8A66-1C14FC26EBA1}" type="presParOf" srcId="{D8D8F970-1952-4D36-9A2A-84C91101D1BF}" destId="{175F4D6D-B0C5-4F9B-8DB2-A2A395DBC678}" srcOrd="0" destOrd="0" presId="urn:microsoft.com/office/officeart/2005/8/layout/orgChart1"/>
    <dgm:cxn modelId="{08006D41-324A-456F-8BA4-D142F361758C}" type="presParOf" srcId="{175F4D6D-B0C5-4F9B-8DB2-A2A395DBC678}" destId="{035A0EEF-77CF-4678-8849-B71513E19A92}" srcOrd="0" destOrd="0" presId="urn:microsoft.com/office/officeart/2005/8/layout/orgChart1"/>
    <dgm:cxn modelId="{1C97CAFA-FF56-4110-BFF4-E629105F6E59}" type="presParOf" srcId="{175F4D6D-B0C5-4F9B-8DB2-A2A395DBC678}" destId="{41544807-21DD-4BEA-A5EE-99926B724ED0}" srcOrd="1" destOrd="0" presId="urn:microsoft.com/office/officeart/2005/8/layout/orgChart1"/>
    <dgm:cxn modelId="{74EF6806-20CE-4B48-B3FF-079496461376}" type="presParOf" srcId="{D8D8F970-1952-4D36-9A2A-84C91101D1BF}" destId="{80C5F93F-B84D-4657-9CE3-F0217B9E4BC2}" srcOrd="1" destOrd="0" presId="urn:microsoft.com/office/officeart/2005/8/layout/orgChart1"/>
    <dgm:cxn modelId="{01F601A8-DB83-42C5-A48E-FE682B4715D4}" type="presParOf" srcId="{D8D8F970-1952-4D36-9A2A-84C91101D1BF}" destId="{3C842CD7-C0EE-4381-B99E-AA565863E20B}" srcOrd="2" destOrd="0" presId="urn:microsoft.com/office/officeart/2005/8/layout/orgChart1"/>
    <dgm:cxn modelId="{026C49C2-952D-48C9-84D7-9F59DB61CEF3}" type="presParOf" srcId="{F4DDDF1E-A38F-4E65-8DA6-35BF65638299}" destId="{B16E9FDF-ECD6-4D45-8170-A62F7E60C3A2}" srcOrd="2" destOrd="0" presId="urn:microsoft.com/office/officeart/2005/8/layout/orgChart1"/>
    <dgm:cxn modelId="{6913C35F-1943-4B6D-9CE3-668D8A4CBB85}" type="presParOf" srcId="{242EF759-0B7C-4415-86B6-BD155C69903E}" destId="{E2B89DFD-0238-491A-B980-B3285DC71EB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98D3313-C307-4B73-8790-559493016FC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1A4ECDAB-3023-4DFA-946A-2553C582ED74}">
      <dgm:prSet phldrT="[Metin]"/>
      <dgm:spPr/>
      <dgm:t>
        <a:bodyPr/>
        <a:lstStyle/>
        <a:p>
          <a:r>
            <a:rPr lang="tr-TR" dirty="0"/>
            <a:t>Ticarî İşlerde Faiz Oranları</a:t>
          </a:r>
        </a:p>
      </dgm:t>
    </dgm:pt>
    <dgm:pt modelId="{CD1AEF8D-7E24-489D-86F9-581F52810711}" type="parTrans" cxnId="{6849D2AB-33B8-421A-86A5-7E5C859C620F}">
      <dgm:prSet/>
      <dgm:spPr/>
      <dgm:t>
        <a:bodyPr/>
        <a:lstStyle/>
        <a:p>
          <a:endParaRPr lang="tr-TR"/>
        </a:p>
      </dgm:t>
    </dgm:pt>
    <dgm:pt modelId="{FB0A42CB-3E43-4B4D-AFFE-EF58346F0BA6}" type="sibTrans" cxnId="{6849D2AB-33B8-421A-86A5-7E5C859C620F}">
      <dgm:prSet/>
      <dgm:spPr/>
      <dgm:t>
        <a:bodyPr/>
        <a:lstStyle/>
        <a:p>
          <a:endParaRPr lang="tr-TR"/>
        </a:p>
      </dgm:t>
    </dgm:pt>
    <dgm:pt modelId="{DBEA1082-0A94-42B9-86FB-1B6ACA67300F}">
      <dgm:prSet phldrT="[Metin]"/>
      <dgm:spPr/>
      <dgm:t>
        <a:bodyPr/>
        <a:lstStyle/>
        <a:p>
          <a:r>
            <a:rPr lang="tr-TR" dirty="0"/>
            <a:t>Ticarî İşlerde Kapital Faiz</a:t>
          </a:r>
        </a:p>
      </dgm:t>
    </dgm:pt>
    <dgm:pt modelId="{65885089-BD02-4633-A9BE-AA7B024BD92B}" type="parTrans" cxnId="{E37410B9-B66C-409C-91CF-3A5CFD5423EA}">
      <dgm:prSet/>
      <dgm:spPr/>
      <dgm:t>
        <a:bodyPr/>
        <a:lstStyle/>
        <a:p>
          <a:endParaRPr lang="tr-TR"/>
        </a:p>
      </dgm:t>
    </dgm:pt>
    <dgm:pt modelId="{736676FE-0D22-457B-ABD0-B067ED9A9030}" type="sibTrans" cxnId="{E37410B9-B66C-409C-91CF-3A5CFD5423EA}">
      <dgm:prSet/>
      <dgm:spPr/>
      <dgm:t>
        <a:bodyPr/>
        <a:lstStyle/>
        <a:p>
          <a:endParaRPr lang="tr-TR"/>
        </a:p>
      </dgm:t>
    </dgm:pt>
    <dgm:pt modelId="{6979EF9B-ABAF-473A-8988-FA428937E7D8}">
      <dgm:prSet phldrT="[Metin]"/>
      <dgm:spPr/>
      <dgm:t>
        <a:bodyPr/>
        <a:lstStyle/>
        <a:p>
          <a:r>
            <a:rPr lang="tr-TR" dirty="0"/>
            <a:t>Ticarî İşlerde Temerrüt Faizi</a:t>
          </a:r>
        </a:p>
      </dgm:t>
    </dgm:pt>
    <dgm:pt modelId="{2517E6D1-B33E-473A-A788-184CED128DB9}" type="parTrans" cxnId="{C6A926FC-C7F5-41D3-8BD3-6F0B1549C89E}">
      <dgm:prSet/>
      <dgm:spPr/>
      <dgm:t>
        <a:bodyPr/>
        <a:lstStyle/>
        <a:p>
          <a:endParaRPr lang="tr-TR"/>
        </a:p>
      </dgm:t>
    </dgm:pt>
    <dgm:pt modelId="{BCD6C05F-C7F6-4A2F-8C42-0DAA2E540116}" type="sibTrans" cxnId="{C6A926FC-C7F5-41D3-8BD3-6F0B1549C89E}">
      <dgm:prSet/>
      <dgm:spPr/>
      <dgm:t>
        <a:bodyPr/>
        <a:lstStyle/>
        <a:p>
          <a:endParaRPr lang="tr-TR"/>
        </a:p>
      </dgm:t>
    </dgm:pt>
    <dgm:pt modelId="{66EE8658-BD78-47F2-9EBB-AA2BF2266A83}" type="pres">
      <dgm:prSet presAssocID="{F98D3313-C307-4B73-8790-559493016FC4}" presName="hierChild1" presStyleCnt="0">
        <dgm:presLayoutVars>
          <dgm:orgChart val="1"/>
          <dgm:chPref val="1"/>
          <dgm:dir/>
          <dgm:animOne val="branch"/>
          <dgm:animLvl val="lvl"/>
          <dgm:resizeHandles/>
        </dgm:presLayoutVars>
      </dgm:prSet>
      <dgm:spPr/>
    </dgm:pt>
    <dgm:pt modelId="{F8ED57BE-EE3F-45DB-ACFA-795BE1504C65}" type="pres">
      <dgm:prSet presAssocID="{1A4ECDAB-3023-4DFA-946A-2553C582ED74}" presName="hierRoot1" presStyleCnt="0">
        <dgm:presLayoutVars>
          <dgm:hierBranch val="init"/>
        </dgm:presLayoutVars>
      </dgm:prSet>
      <dgm:spPr/>
    </dgm:pt>
    <dgm:pt modelId="{98930C19-B429-4231-A944-A237293CED2F}" type="pres">
      <dgm:prSet presAssocID="{1A4ECDAB-3023-4DFA-946A-2553C582ED74}" presName="rootComposite1" presStyleCnt="0"/>
      <dgm:spPr/>
    </dgm:pt>
    <dgm:pt modelId="{3C8DA41E-0B17-426C-BCA4-46E2A3DC1E42}" type="pres">
      <dgm:prSet presAssocID="{1A4ECDAB-3023-4DFA-946A-2553C582ED74}" presName="rootText1" presStyleLbl="node0" presStyleIdx="0" presStyleCnt="1" custScaleX="192381">
        <dgm:presLayoutVars>
          <dgm:chPref val="3"/>
        </dgm:presLayoutVars>
      </dgm:prSet>
      <dgm:spPr/>
    </dgm:pt>
    <dgm:pt modelId="{3243156A-F2E3-4F34-8D84-B7AEDC142294}" type="pres">
      <dgm:prSet presAssocID="{1A4ECDAB-3023-4DFA-946A-2553C582ED74}" presName="rootConnector1" presStyleLbl="node1" presStyleIdx="0" presStyleCnt="0"/>
      <dgm:spPr/>
    </dgm:pt>
    <dgm:pt modelId="{6165DDD1-779B-481B-8CF6-3EC011ED4543}" type="pres">
      <dgm:prSet presAssocID="{1A4ECDAB-3023-4DFA-946A-2553C582ED74}" presName="hierChild2" presStyleCnt="0"/>
      <dgm:spPr/>
    </dgm:pt>
    <dgm:pt modelId="{DCD463C5-E54F-4C98-93CF-38E96EB48691}" type="pres">
      <dgm:prSet presAssocID="{65885089-BD02-4633-A9BE-AA7B024BD92B}" presName="Name37" presStyleLbl="parChTrans1D2" presStyleIdx="0" presStyleCnt="2"/>
      <dgm:spPr/>
    </dgm:pt>
    <dgm:pt modelId="{0067794A-D5A5-4B49-A45E-8CE82464EBE9}" type="pres">
      <dgm:prSet presAssocID="{DBEA1082-0A94-42B9-86FB-1B6ACA67300F}" presName="hierRoot2" presStyleCnt="0">
        <dgm:presLayoutVars>
          <dgm:hierBranch val="init"/>
        </dgm:presLayoutVars>
      </dgm:prSet>
      <dgm:spPr/>
    </dgm:pt>
    <dgm:pt modelId="{14E4DA45-A5E8-412C-ABEF-EA5DEA9466CC}" type="pres">
      <dgm:prSet presAssocID="{DBEA1082-0A94-42B9-86FB-1B6ACA67300F}" presName="rootComposite" presStyleCnt="0"/>
      <dgm:spPr/>
    </dgm:pt>
    <dgm:pt modelId="{607ACA87-E758-4B6A-BAFF-84886EEF3449}" type="pres">
      <dgm:prSet presAssocID="{DBEA1082-0A94-42B9-86FB-1B6ACA67300F}" presName="rootText" presStyleLbl="node2" presStyleIdx="0" presStyleCnt="2">
        <dgm:presLayoutVars>
          <dgm:chPref val="3"/>
        </dgm:presLayoutVars>
      </dgm:prSet>
      <dgm:spPr/>
    </dgm:pt>
    <dgm:pt modelId="{50B4501B-2D6D-43E2-85B9-9B446E1B4305}" type="pres">
      <dgm:prSet presAssocID="{DBEA1082-0A94-42B9-86FB-1B6ACA67300F}" presName="rootConnector" presStyleLbl="node2" presStyleIdx="0" presStyleCnt="2"/>
      <dgm:spPr/>
    </dgm:pt>
    <dgm:pt modelId="{87846331-591C-484F-88FC-CCD9F8D2C107}" type="pres">
      <dgm:prSet presAssocID="{DBEA1082-0A94-42B9-86FB-1B6ACA67300F}" presName="hierChild4" presStyleCnt="0"/>
      <dgm:spPr/>
    </dgm:pt>
    <dgm:pt modelId="{EDACA93C-7467-4775-8339-6762F0597704}" type="pres">
      <dgm:prSet presAssocID="{DBEA1082-0A94-42B9-86FB-1B6ACA67300F}" presName="hierChild5" presStyleCnt="0"/>
      <dgm:spPr/>
    </dgm:pt>
    <dgm:pt modelId="{2BA567BB-2A74-4B41-B6DF-2BA6AB78CD48}" type="pres">
      <dgm:prSet presAssocID="{2517E6D1-B33E-473A-A788-184CED128DB9}" presName="Name37" presStyleLbl="parChTrans1D2" presStyleIdx="1" presStyleCnt="2"/>
      <dgm:spPr/>
    </dgm:pt>
    <dgm:pt modelId="{2AB607B2-1BC4-4E29-9A75-394EC031CD41}" type="pres">
      <dgm:prSet presAssocID="{6979EF9B-ABAF-473A-8988-FA428937E7D8}" presName="hierRoot2" presStyleCnt="0">
        <dgm:presLayoutVars>
          <dgm:hierBranch val="init"/>
        </dgm:presLayoutVars>
      </dgm:prSet>
      <dgm:spPr/>
    </dgm:pt>
    <dgm:pt modelId="{518C6428-68C6-45BD-9DE6-1A8BB8D1ED41}" type="pres">
      <dgm:prSet presAssocID="{6979EF9B-ABAF-473A-8988-FA428937E7D8}" presName="rootComposite" presStyleCnt="0"/>
      <dgm:spPr/>
    </dgm:pt>
    <dgm:pt modelId="{365D7CD0-437D-4946-AF18-AB2A22B65AED}" type="pres">
      <dgm:prSet presAssocID="{6979EF9B-ABAF-473A-8988-FA428937E7D8}" presName="rootText" presStyleLbl="node2" presStyleIdx="1" presStyleCnt="2">
        <dgm:presLayoutVars>
          <dgm:chPref val="3"/>
        </dgm:presLayoutVars>
      </dgm:prSet>
      <dgm:spPr/>
    </dgm:pt>
    <dgm:pt modelId="{29A1FA28-F989-4448-A6AB-028EA24DDAB9}" type="pres">
      <dgm:prSet presAssocID="{6979EF9B-ABAF-473A-8988-FA428937E7D8}" presName="rootConnector" presStyleLbl="node2" presStyleIdx="1" presStyleCnt="2"/>
      <dgm:spPr/>
    </dgm:pt>
    <dgm:pt modelId="{0FF1153F-A1F3-441E-BE5C-93DC1382EDE2}" type="pres">
      <dgm:prSet presAssocID="{6979EF9B-ABAF-473A-8988-FA428937E7D8}" presName="hierChild4" presStyleCnt="0"/>
      <dgm:spPr/>
    </dgm:pt>
    <dgm:pt modelId="{40A2987C-E6C8-4804-90A4-9EEE1E5AD12A}" type="pres">
      <dgm:prSet presAssocID="{6979EF9B-ABAF-473A-8988-FA428937E7D8}" presName="hierChild5" presStyleCnt="0"/>
      <dgm:spPr/>
    </dgm:pt>
    <dgm:pt modelId="{4ABD370C-3F25-406E-9148-9B316DA15866}" type="pres">
      <dgm:prSet presAssocID="{1A4ECDAB-3023-4DFA-946A-2553C582ED74}" presName="hierChild3" presStyleCnt="0"/>
      <dgm:spPr/>
    </dgm:pt>
  </dgm:ptLst>
  <dgm:cxnLst>
    <dgm:cxn modelId="{CF218D02-E824-41A6-A9C5-8F7F4BBCC55B}" type="presOf" srcId="{6979EF9B-ABAF-473A-8988-FA428937E7D8}" destId="{365D7CD0-437D-4946-AF18-AB2A22B65AED}" srcOrd="0" destOrd="0" presId="urn:microsoft.com/office/officeart/2005/8/layout/orgChart1"/>
    <dgm:cxn modelId="{E0B9B102-0FA1-4F79-B881-D5D5ABF50EF3}" type="presOf" srcId="{F98D3313-C307-4B73-8790-559493016FC4}" destId="{66EE8658-BD78-47F2-9EBB-AA2BF2266A83}" srcOrd="0" destOrd="0" presId="urn:microsoft.com/office/officeart/2005/8/layout/orgChart1"/>
    <dgm:cxn modelId="{A0248809-93FB-4FF6-AE48-1A4A4DD053BD}" type="presOf" srcId="{6979EF9B-ABAF-473A-8988-FA428937E7D8}" destId="{29A1FA28-F989-4448-A6AB-028EA24DDAB9}" srcOrd="1" destOrd="0" presId="urn:microsoft.com/office/officeart/2005/8/layout/orgChart1"/>
    <dgm:cxn modelId="{62666B34-D15B-4B41-9AD4-238109D454DE}" type="presOf" srcId="{65885089-BD02-4633-A9BE-AA7B024BD92B}" destId="{DCD463C5-E54F-4C98-93CF-38E96EB48691}" srcOrd="0" destOrd="0" presId="urn:microsoft.com/office/officeart/2005/8/layout/orgChart1"/>
    <dgm:cxn modelId="{1A74E180-3784-4EC8-A3A6-9C230212F3BA}" type="presOf" srcId="{DBEA1082-0A94-42B9-86FB-1B6ACA67300F}" destId="{607ACA87-E758-4B6A-BAFF-84886EEF3449}" srcOrd="0" destOrd="0" presId="urn:microsoft.com/office/officeart/2005/8/layout/orgChart1"/>
    <dgm:cxn modelId="{6849D2AB-33B8-421A-86A5-7E5C859C620F}" srcId="{F98D3313-C307-4B73-8790-559493016FC4}" destId="{1A4ECDAB-3023-4DFA-946A-2553C582ED74}" srcOrd="0" destOrd="0" parTransId="{CD1AEF8D-7E24-489D-86F9-581F52810711}" sibTransId="{FB0A42CB-3E43-4B4D-AFFE-EF58346F0BA6}"/>
    <dgm:cxn modelId="{E37410B9-B66C-409C-91CF-3A5CFD5423EA}" srcId="{1A4ECDAB-3023-4DFA-946A-2553C582ED74}" destId="{DBEA1082-0A94-42B9-86FB-1B6ACA67300F}" srcOrd="0" destOrd="0" parTransId="{65885089-BD02-4633-A9BE-AA7B024BD92B}" sibTransId="{736676FE-0D22-457B-ABD0-B067ED9A9030}"/>
    <dgm:cxn modelId="{E9E1D1C5-C867-479E-B0FE-029C0803B401}" type="presOf" srcId="{1A4ECDAB-3023-4DFA-946A-2553C582ED74}" destId="{3C8DA41E-0B17-426C-BCA4-46E2A3DC1E42}" srcOrd="0" destOrd="0" presId="urn:microsoft.com/office/officeart/2005/8/layout/orgChart1"/>
    <dgm:cxn modelId="{AFFCC9CE-7749-4BB4-AC39-469B25B587A5}" type="presOf" srcId="{DBEA1082-0A94-42B9-86FB-1B6ACA67300F}" destId="{50B4501B-2D6D-43E2-85B9-9B446E1B4305}" srcOrd="1" destOrd="0" presId="urn:microsoft.com/office/officeart/2005/8/layout/orgChart1"/>
    <dgm:cxn modelId="{F30422D1-F01C-4532-8128-4BEE44ECE14B}" type="presOf" srcId="{1A4ECDAB-3023-4DFA-946A-2553C582ED74}" destId="{3243156A-F2E3-4F34-8D84-B7AEDC142294}" srcOrd="1" destOrd="0" presId="urn:microsoft.com/office/officeart/2005/8/layout/orgChart1"/>
    <dgm:cxn modelId="{E49DC0EC-8FF1-4AFD-88E6-A71EA38BD42A}" type="presOf" srcId="{2517E6D1-B33E-473A-A788-184CED128DB9}" destId="{2BA567BB-2A74-4B41-B6DF-2BA6AB78CD48}" srcOrd="0" destOrd="0" presId="urn:microsoft.com/office/officeart/2005/8/layout/orgChart1"/>
    <dgm:cxn modelId="{C6A926FC-C7F5-41D3-8BD3-6F0B1549C89E}" srcId="{1A4ECDAB-3023-4DFA-946A-2553C582ED74}" destId="{6979EF9B-ABAF-473A-8988-FA428937E7D8}" srcOrd="1" destOrd="0" parTransId="{2517E6D1-B33E-473A-A788-184CED128DB9}" sibTransId="{BCD6C05F-C7F6-4A2F-8C42-0DAA2E540116}"/>
    <dgm:cxn modelId="{A5897519-E271-4F1E-8608-5DAAB9039FA7}" type="presParOf" srcId="{66EE8658-BD78-47F2-9EBB-AA2BF2266A83}" destId="{F8ED57BE-EE3F-45DB-ACFA-795BE1504C65}" srcOrd="0" destOrd="0" presId="urn:microsoft.com/office/officeart/2005/8/layout/orgChart1"/>
    <dgm:cxn modelId="{B5708662-8602-45C1-8820-982C3A6C85CB}" type="presParOf" srcId="{F8ED57BE-EE3F-45DB-ACFA-795BE1504C65}" destId="{98930C19-B429-4231-A944-A237293CED2F}" srcOrd="0" destOrd="0" presId="urn:microsoft.com/office/officeart/2005/8/layout/orgChart1"/>
    <dgm:cxn modelId="{394774EC-0696-4FDD-AFE3-1C819D47E72D}" type="presParOf" srcId="{98930C19-B429-4231-A944-A237293CED2F}" destId="{3C8DA41E-0B17-426C-BCA4-46E2A3DC1E42}" srcOrd="0" destOrd="0" presId="urn:microsoft.com/office/officeart/2005/8/layout/orgChart1"/>
    <dgm:cxn modelId="{26F0F880-769A-42B6-AD40-D3FABBAA1332}" type="presParOf" srcId="{98930C19-B429-4231-A944-A237293CED2F}" destId="{3243156A-F2E3-4F34-8D84-B7AEDC142294}" srcOrd="1" destOrd="0" presId="urn:microsoft.com/office/officeart/2005/8/layout/orgChart1"/>
    <dgm:cxn modelId="{1C2198F2-C289-41C3-9002-AB1213EB3BFA}" type="presParOf" srcId="{F8ED57BE-EE3F-45DB-ACFA-795BE1504C65}" destId="{6165DDD1-779B-481B-8CF6-3EC011ED4543}" srcOrd="1" destOrd="0" presId="urn:microsoft.com/office/officeart/2005/8/layout/orgChart1"/>
    <dgm:cxn modelId="{98B8532F-32D5-4963-9027-C0F1D339EED5}" type="presParOf" srcId="{6165DDD1-779B-481B-8CF6-3EC011ED4543}" destId="{DCD463C5-E54F-4C98-93CF-38E96EB48691}" srcOrd="0" destOrd="0" presId="urn:microsoft.com/office/officeart/2005/8/layout/orgChart1"/>
    <dgm:cxn modelId="{ADBA1E8F-A736-42F3-B41B-117E400D251D}" type="presParOf" srcId="{6165DDD1-779B-481B-8CF6-3EC011ED4543}" destId="{0067794A-D5A5-4B49-A45E-8CE82464EBE9}" srcOrd="1" destOrd="0" presId="urn:microsoft.com/office/officeart/2005/8/layout/orgChart1"/>
    <dgm:cxn modelId="{BB025C9E-18F2-455E-873D-DD9D906100EC}" type="presParOf" srcId="{0067794A-D5A5-4B49-A45E-8CE82464EBE9}" destId="{14E4DA45-A5E8-412C-ABEF-EA5DEA9466CC}" srcOrd="0" destOrd="0" presId="urn:microsoft.com/office/officeart/2005/8/layout/orgChart1"/>
    <dgm:cxn modelId="{9975AB3B-40FF-49AF-8F97-316BB2D63A62}" type="presParOf" srcId="{14E4DA45-A5E8-412C-ABEF-EA5DEA9466CC}" destId="{607ACA87-E758-4B6A-BAFF-84886EEF3449}" srcOrd="0" destOrd="0" presId="urn:microsoft.com/office/officeart/2005/8/layout/orgChart1"/>
    <dgm:cxn modelId="{931DDBDF-C350-4CF0-B1B4-12E2990B2C26}" type="presParOf" srcId="{14E4DA45-A5E8-412C-ABEF-EA5DEA9466CC}" destId="{50B4501B-2D6D-43E2-85B9-9B446E1B4305}" srcOrd="1" destOrd="0" presId="urn:microsoft.com/office/officeart/2005/8/layout/orgChart1"/>
    <dgm:cxn modelId="{6BA98F1B-226E-469F-89A5-D789D350A9A4}" type="presParOf" srcId="{0067794A-D5A5-4B49-A45E-8CE82464EBE9}" destId="{87846331-591C-484F-88FC-CCD9F8D2C107}" srcOrd="1" destOrd="0" presId="urn:microsoft.com/office/officeart/2005/8/layout/orgChart1"/>
    <dgm:cxn modelId="{D3748F59-8A10-4E58-BB8A-C22D9016B413}" type="presParOf" srcId="{0067794A-D5A5-4B49-A45E-8CE82464EBE9}" destId="{EDACA93C-7467-4775-8339-6762F0597704}" srcOrd="2" destOrd="0" presId="urn:microsoft.com/office/officeart/2005/8/layout/orgChart1"/>
    <dgm:cxn modelId="{B82FBD09-B1B0-4515-A808-A354681FDD1B}" type="presParOf" srcId="{6165DDD1-779B-481B-8CF6-3EC011ED4543}" destId="{2BA567BB-2A74-4B41-B6DF-2BA6AB78CD48}" srcOrd="2" destOrd="0" presId="urn:microsoft.com/office/officeart/2005/8/layout/orgChart1"/>
    <dgm:cxn modelId="{C81BADEC-E606-46FE-9BB3-ADEE337139CF}" type="presParOf" srcId="{6165DDD1-779B-481B-8CF6-3EC011ED4543}" destId="{2AB607B2-1BC4-4E29-9A75-394EC031CD41}" srcOrd="3" destOrd="0" presId="urn:microsoft.com/office/officeart/2005/8/layout/orgChart1"/>
    <dgm:cxn modelId="{2208E919-4B6D-45D8-BDFB-D1807450D5D8}" type="presParOf" srcId="{2AB607B2-1BC4-4E29-9A75-394EC031CD41}" destId="{518C6428-68C6-45BD-9DE6-1A8BB8D1ED41}" srcOrd="0" destOrd="0" presId="urn:microsoft.com/office/officeart/2005/8/layout/orgChart1"/>
    <dgm:cxn modelId="{F36508DA-C436-4EAA-8D7C-E6AD06707971}" type="presParOf" srcId="{518C6428-68C6-45BD-9DE6-1A8BB8D1ED41}" destId="{365D7CD0-437D-4946-AF18-AB2A22B65AED}" srcOrd="0" destOrd="0" presId="urn:microsoft.com/office/officeart/2005/8/layout/orgChart1"/>
    <dgm:cxn modelId="{CDB0AF3F-683B-4B63-B914-EF34951974F2}" type="presParOf" srcId="{518C6428-68C6-45BD-9DE6-1A8BB8D1ED41}" destId="{29A1FA28-F989-4448-A6AB-028EA24DDAB9}" srcOrd="1" destOrd="0" presId="urn:microsoft.com/office/officeart/2005/8/layout/orgChart1"/>
    <dgm:cxn modelId="{08D85F5C-5B18-41C6-B76B-34620F2F3320}" type="presParOf" srcId="{2AB607B2-1BC4-4E29-9A75-394EC031CD41}" destId="{0FF1153F-A1F3-441E-BE5C-93DC1382EDE2}" srcOrd="1" destOrd="0" presId="urn:microsoft.com/office/officeart/2005/8/layout/orgChart1"/>
    <dgm:cxn modelId="{3E3B93EE-746F-46CA-8D18-7A8C1A4AE7CF}" type="presParOf" srcId="{2AB607B2-1BC4-4E29-9A75-394EC031CD41}" destId="{40A2987C-E6C8-4804-90A4-9EEE1E5AD12A}" srcOrd="2" destOrd="0" presId="urn:microsoft.com/office/officeart/2005/8/layout/orgChart1"/>
    <dgm:cxn modelId="{FFD7A855-0C69-42D3-A51F-4023681DB6AA}" type="presParOf" srcId="{F8ED57BE-EE3F-45DB-ACFA-795BE1504C65}" destId="{4ABD370C-3F25-406E-9148-9B316DA1586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C97604B-BEA4-4025-9A40-1925E71492C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9AF1A58A-87ED-455C-8D28-76AD55B23B7F}">
      <dgm:prSet phldrT="[Metin]"/>
      <dgm:spPr/>
      <dgm:t>
        <a:bodyPr/>
        <a:lstStyle/>
        <a:p>
          <a:r>
            <a:rPr lang="tr-TR" dirty="0"/>
            <a:t>Ticarî İşlerde Kapital Faiz </a:t>
          </a:r>
        </a:p>
        <a:p>
          <a:r>
            <a:rPr lang="tr-TR" dirty="0"/>
            <a:t>(Dikkat: Kararlaştırılmasa bile ticarî işlerde kapital faizi talep edilebilir: TBK m. 387/II)</a:t>
          </a:r>
        </a:p>
      </dgm:t>
    </dgm:pt>
    <dgm:pt modelId="{779ACBAA-A92A-4484-9197-AB90ED0C21AA}" type="parTrans" cxnId="{593C95E7-C220-4B5C-B6B3-13EAF548B2DC}">
      <dgm:prSet/>
      <dgm:spPr/>
      <dgm:t>
        <a:bodyPr/>
        <a:lstStyle/>
        <a:p>
          <a:endParaRPr lang="tr-TR"/>
        </a:p>
      </dgm:t>
    </dgm:pt>
    <dgm:pt modelId="{116A5A4C-6471-4B24-8FBE-EAE29B80978C}" type="sibTrans" cxnId="{593C95E7-C220-4B5C-B6B3-13EAF548B2DC}">
      <dgm:prSet/>
      <dgm:spPr/>
      <dgm:t>
        <a:bodyPr/>
        <a:lstStyle/>
        <a:p>
          <a:endParaRPr lang="tr-TR"/>
        </a:p>
      </dgm:t>
    </dgm:pt>
    <dgm:pt modelId="{D8115436-5F34-42AD-8AB4-4C2A18E6EFEE}">
      <dgm:prSet phldrT="[Metin]"/>
      <dgm:spPr/>
      <dgm:t>
        <a:bodyPr/>
        <a:lstStyle/>
        <a:p>
          <a:r>
            <a:rPr lang="tr-TR" dirty="0"/>
            <a:t>Taraflar «Oran» Belirleyebilir. (Akdi Kapital Faiz Oranı)</a:t>
          </a:r>
        </a:p>
      </dgm:t>
    </dgm:pt>
    <dgm:pt modelId="{2C2DFC7F-69D8-4968-99C6-5F425CA7BE15}" type="parTrans" cxnId="{A8B03B8F-1639-4EDC-9330-6A02A5E776B3}">
      <dgm:prSet/>
      <dgm:spPr/>
      <dgm:t>
        <a:bodyPr/>
        <a:lstStyle/>
        <a:p>
          <a:endParaRPr lang="tr-TR"/>
        </a:p>
      </dgm:t>
    </dgm:pt>
    <dgm:pt modelId="{19CD7E5A-4991-46C3-B379-50B109397253}" type="sibTrans" cxnId="{A8B03B8F-1639-4EDC-9330-6A02A5E776B3}">
      <dgm:prSet/>
      <dgm:spPr/>
      <dgm:t>
        <a:bodyPr/>
        <a:lstStyle/>
        <a:p>
          <a:endParaRPr lang="tr-TR"/>
        </a:p>
      </dgm:t>
    </dgm:pt>
    <dgm:pt modelId="{8B4B6596-91C6-41DC-9EB6-504BF54C4E09}">
      <dgm:prSet phldrT="[Metin]"/>
      <dgm:spPr/>
      <dgm:t>
        <a:bodyPr/>
        <a:lstStyle/>
        <a:p>
          <a:r>
            <a:rPr lang="tr-TR" dirty="0"/>
            <a:t>Taraflar «Oran» Belirlemeyebilir. (Kanunî Kapital Faiz Oranı) </a:t>
          </a:r>
        </a:p>
      </dgm:t>
    </dgm:pt>
    <dgm:pt modelId="{1CAE46B5-782D-4AB2-8A81-A9610FA36B1B}" type="parTrans" cxnId="{57A465DD-75C4-4BBC-B7F8-07E1DBD7207C}">
      <dgm:prSet/>
      <dgm:spPr/>
      <dgm:t>
        <a:bodyPr/>
        <a:lstStyle/>
        <a:p>
          <a:endParaRPr lang="tr-TR"/>
        </a:p>
      </dgm:t>
    </dgm:pt>
    <dgm:pt modelId="{3E8E3AE9-229E-4FD1-94CE-ACBF9F652208}" type="sibTrans" cxnId="{57A465DD-75C4-4BBC-B7F8-07E1DBD7207C}">
      <dgm:prSet/>
      <dgm:spPr/>
      <dgm:t>
        <a:bodyPr/>
        <a:lstStyle/>
        <a:p>
          <a:endParaRPr lang="tr-TR"/>
        </a:p>
      </dgm:t>
    </dgm:pt>
    <dgm:pt modelId="{8C99C9A0-AFE4-4D29-9028-047F54D539D0}" type="pres">
      <dgm:prSet presAssocID="{2C97604B-BEA4-4025-9A40-1925E71492C2}" presName="hierChild1" presStyleCnt="0">
        <dgm:presLayoutVars>
          <dgm:orgChart val="1"/>
          <dgm:chPref val="1"/>
          <dgm:dir/>
          <dgm:animOne val="branch"/>
          <dgm:animLvl val="lvl"/>
          <dgm:resizeHandles/>
        </dgm:presLayoutVars>
      </dgm:prSet>
      <dgm:spPr/>
    </dgm:pt>
    <dgm:pt modelId="{BB60BB37-D0DE-410F-822B-AF7A1FAA296F}" type="pres">
      <dgm:prSet presAssocID="{9AF1A58A-87ED-455C-8D28-76AD55B23B7F}" presName="hierRoot1" presStyleCnt="0">
        <dgm:presLayoutVars>
          <dgm:hierBranch val="init"/>
        </dgm:presLayoutVars>
      </dgm:prSet>
      <dgm:spPr/>
    </dgm:pt>
    <dgm:pt modelId="{128C3372-A849-487C-99B0-155EF39287C0}" type="pres">
      <dgm:prSet presAssocID="{9AF1A58A-87ED-455C-8D28-76AD55B23B7F}" presName="rootComposite1" presStyleCnt="0"/>
      <dgm:spPr/>
    </dgm:pt>
    <dgm:pt modelId="{DD1FC74E-0143-481D-B3BB-89F9C97D006F}" type="pres">
      <dgm:prSet presAssocID="{9AF1A58A-87ED-455C-8D28-76AD55B23B7F}" presName="rootText1" presStyleLbl="node0" presStyleIdx="0" presStyleCnt="1" custScaleX="281577">
        <dgm:presLayoutVars>
          <dgm:chPref val="3"/>
        </dgm:presLayoutVars>
      </dgm:prSet>
      <dgm:spPr/>
    </dgm:pt>
    <dgm:pt modelId="{D305219B-FD0D-4344-8FA5-654101D61CAE}" type="pres">
      <dgm:prSet presAssocID="{9AF1A58A-87ED-455C-8D28-76AD55B23B7F}" presName="rootConnector1" presStyleLbl="node1" presStyleIdx="0" presStyleCnt="0"/>
      <dgm:spPr/>
    </dgm:pt>
    <dgm:pt modelId="{A61814AB-F66E-4B2E-A39D-76C337DC3948}" type="pres">
      <dgm:prSet presAssocID="{9AF1A58A-87ED-455C-8D28-76AD55B23B7F}" presName="hierChild2" presStyleCnt="0"/>
      <dgm:spPr/>
    </dgm:pt>
    <dgm:pt modelId="{4C7BBEE8-4218-42BB-9620-D97CC6371491}" type="pres">
      <dgm:prSet presAssocID="{2C2DFC7F-69D8-4968-99C6-5F425CA7BE15}" presName="Name37" presStyleLbl="parChTrans1D2" presStyleIdx="0" presStyleCnt="2"/>
      <dgm:spPr/>
    </dgm:pt>
    <dgm:pt modelId="{7FBBCA82-C6FD-4454-80EC-9847E59B8BB1}" type="pres">
      <dgm:prSet presAssocID="{D8115436-5F34-42AD-8AB4-4C2A18E6EFEE}" presName="hierRoot2" presStyleCnt="0">
        <dgm:presLayoutVars>
          <dgm:hierBranch val="init"/>
        </dgm:presLayoutVars>
      </dgm:prSet>
      <dgm:spPr/>
    </dgm:pt>
    <dgm:pt modelId="{F5FC1AAD-96F0-465D-AED9-93EB8FD0C21A}" type="pres">
      <dgm:prSet presAssocID="{D8115436-5F34-42AD-8AB4-4C2A18E6EFEE}" presName="rootComposite" presStyleCnt="0"/>
      <dgm:spPr/>
    </dgm:pt>
    <dgm:pt modelId="{2E7B1A46-5958-4C90-A3BF-B3B21AEBFA5C}" type="pres">
      <dgm:prSet presAssocID="{D8115436-5F34-42AD-8AB4-4C2A18E6EFEE}" presName="rootText" presStyleLbl="node2" presStyleIdx="0" presStyleCnt="2">
        <dgm:presLayoutVars>
          <dgm:chPref val="3"/>
        </dgm:presLayoutVars>
      </dgm:prSet>
      <dgm:spPr/>
    </dgm:pt>
    <dgm:pt modelId="{38FB4191-C150-4ACD-B149-8E84AA587193}" type="pres">
      <dgm:prSet presAssocID="{D8115436-5F34-42AD-8AB4-4C2A18E6EFEE}" presName="rootConnector" presStyleLbl="node2" presStyleIdx="0" presStyleCnt="2"/>
      <dgm:spPr/>
    </dgm:pt>
    <dgm:pt modelId="{E12FD525-AA2E-4971-842C-BBAC84821014}" type="pres">
      <dgm:prSet presAssocID="{D8115436-5F34-42AD-8AB4-4C2A18E6EFEE}" presName="hierChild4" presStyleCnt="0"/>
      <dgm:spPr/>
    </dgm:pt>
    <dgm:pt modelId="{E2A30524-56DE-4C49-AFC6-2DFFE49172E2}" type="pres">
      <dgm:prSet presAssocID="{D8115436-5F34-42AD-8AB4-4C2A18E6EFEE}" presName="hierChild5" presStyleCnt="0"/>
      <dgm:spPr/>
    </dgm:pt>
    <dgm:pt modelId="{B5C8629F-A1FE-4008-B9DD-DE174F6C2E3E}" type="pres">
      <dgm:prSet presAssocID="{1CAE46B5-782D-4AB2-8A81-A9610FA36B1B}" presName="Name37" presStyleLbl="parChTrans1D2" presStyleIdx="1" presStyleCnt="2"/>
      <dgm:spPr/>
    </dgm:pt>
    <dgm:pt modelId="{0717DD22-4372-4B20-A727-28FEEDE2F036}" type="pres">
      <dgm:prSet presAssocID="{8B4B6596-91C6-41DC-9EB6-504BF54C4E09}" presName="hierRoot2" presStyleCnt="0">
        <dgm:presLayoutVars>
          <dgm:hierBranch val="init"/>
        </dgm:presLayoutVars>
      </dgm:prSet>
      <dgm:spPr/>
    </dgm:pt>
    <dgm:pt modelId="{30A55972-2BBC-410A-A408-A3B8D8CEEA17}" type="pres">
      <dgm:prSet presAssocID="{8B4B6596-91C6-41DC-9EB6-504BF54C4E09}" presName="rootComposite" presStyleCnt="0"/>
      <dgm:spPr/>
    </dgm:pt>
    <dgm:pt modelId="{E6281E5D-930E-4511-955F-83DC4B1A1D04}" type="pres">
      <dgm:prSet presAssocID="{8B4B6596-91C6-41DC-9EB6-504BF54C4E09}" presName="rootText" presStyleLbl="node2" presStyleIdx="1" presStyleCnt="2">
        <dgm:presLayoutVars>
          <dgm:chPref val="3"/>
        </dgm:presLayoutVars>
      </dgm:prSet>
      <dgm:spPr/>
    </dgm:pt>
    <dgm:pt modelId="{2791EB8D-E2BC-444B-9F31-905626C247E7}" type="pres">
      <dgm:prSet presAssocID="{8B4B6596-91C6-41DC-9EB6-504BF54C4E09}" presName="rootConnector" presStyleLbl="node2" presStyleIdx="1" presStyleCnt="2"/>
      <dgm:spPr/>
    </dgm:pt>
    <dgm:pt modelId="{DF998E2C-E912-49B5-AB5D-9E5B945703E9}" type="pres">
      <dgm:prSet presAssocID="{8B4B6596-91C6-41DC-9EB6-504BF54C4E09}" presName="hierChild4" presStyleCnt="0"/>
      <dgm:spPr/>
    </dgm:pt>
    <dgm:pt modelId="{3AF0B4A7-09CD-4D57-B83C-401074661D23}" type="pres">
      <dgm:prSet presAssocID="{8B4B6596-91C6-41DC-9EB6-504BF54C4E09}" presName="hierChild5" presStyleCnt="0"/>
      <dgm:spPr/>
    </dgm:pt>
    <dgm:pt modelId="{5DB0FF08-9CB7-4D18-A612-4348195B51AC}" type="pres">
      <dgm:prSet presAssocID="{9AF1A58A-87ED-455C-8D28-76AD55B23B7F}" presName="hierChild3" presStyleCnt="0"/>
      <dgm:spPr/>
    </dgm:pt>
  </dgm:ptLst>
  <dgm:cxnLst>
    <dgm:cxn modelId="{1F18DC2B-F3A3-4FA2-966B-362C73947C55}" type="presOf" srcId="{1CAE46B5-782D-4AB2-8A81-A9610FA36B1B}" destId="{B5C8629F-A1FE-4008-B9DD-DE174F6C2E3E}" srcOrd="0" destOrd="0" presId="urn:microsoft.com/office/officeart/2005/8/layout/orgChart1"/>
    <dgm:cxn modelId="{E2784E36-1F78-4048-9BEB-6D4E2F452202}" type="presOf" srcId="{8B4B6596-91C6-41DC-9EB6-504BF54C4E09}" destId="{2791EB8D-E2BC-444B-9F31-905626C247E7}" srcOrd="1" destOrd="0" presId="urn:microsoft.com/office/officeart/2005/8/layout/orgChart1"/>
    <dgm:cxn modelId="{B1F8F442-B147-43B8-A047-6E612604A7F0}" type="presOf" srcId="{2C97604B-BEA4-4025-9A40-1925E71492C2}" destId="{8C99C9A0-AFE4-4D29-9028-047F54D539D0}" srcOrd="0" destOrd="0" presId="urn:microsoft.com/office/officeart/2005/8/layout/orgChart1"/>
    <dgm:cxn modelId="{3519D064-587E-4CB8-A034-A56B355C7387}" type="presOf" srcId="{D8115436-5F34-42AD-8AB4-4C2A18E6EFEE}" destId="{2E7B1A46-5958-4C90-A3BF-B3B21AEBFA5C}" srcOrd="0" destOrd="0" presId="urn:microsoft.com/office/officeart/2005/8/layout/orgChart1"/>
    <dgm:cxn modelId="{C7B63645-DBD3-48A9-9C60-237E62D52BF2}" type="presOf" srcId="{D8115436-5F34-42AD-8AB4-4C2A18E6EFEE}" destId="{38FB4191-C150-4ACD-B149-8E84AA587193}" srcOrd="1" destOrd="0" presId="urn:microsoft.com/office/officeart/2005/8/layout/orgChart1"/>
    <dgm:cxn modelId="{1A556E7F-6561-448F-95C9-AA042CD4D35C}" type="presOf" srcId="{2C2DFC7F-69D8-4968-99C6-5F425CA7BE15}" destId="{4C7BBEE8-4218-42BB-9620-D97CC6371491}" srcOrd="0" destOrd="0" presId="urn:microsoft.com/office/officeart/2005/8/layout/orgChart1"/>
    <dgm:cxn modelId="{A8B03B8F-1639-4EDC-9330-6A02A5E776B3}" srcId="{9AF1A58A-87ED-455C-8D28-76AD55B23B7F}" destId="{D8115436-5F34-42AD-8AB4-4C2A18E6EFEE}" srcOrd="0" destOrd="0" parTransId="{2C2DFC7F-69D8-4968-99C6-5F425CA7BE15}" sibTransId="{19CD7E5A-4991-46C3-B379-50B109397253}"/>
    <dgm:cxn modelId="{7E273091-8304-436F-B4BE-9081BEDB44B8}" type="presOf" srcId="{9AF1A58A-87ED-455C-8D28-76AD55B23B7F}" destId="{DD1FC74E-0143-481D-B3BB-89F9C97D006F}" srcOrd="0" destOrd="0" presId="urn:microsoft.com/office/officeart/2005/8/layout/orgChart1"/>
    <dgm:cxn modelId="{8094C89C-12CE-40A7-8B6A-D54EC7E9D866}" type="presOf" srcId="{9AF1A58A-87ED-455C-8D28-76AD55B23B7F}" destId="{D305219B-FD0D-4344-8FA5-654101D61CAE}" srcOrd="1" destOrd="0" presId="urn:microsoft.com/office/officeart/2005/8/layout/orgChart1"/>
    <dgm:cxn modelId="{57A465DD-75C4-4BBC-B7F8-07E1DBD7207C}" srcId="{9AF1A58A-87ED-455C-8D28-76AD55B23B7F}" destId="{8B4B6596-91C6-41DC-9EB6-504BF54C4E09}" srcOrd="1" destOrd="0" parTransId="{1CAE46B5-782D-4AB2-8A81-A9610FA36B1B}" sibTransId="{3E8E3AE9-229E-4FD1-94CE-ACBF9F652208}"/>
    <dgm:cxn modelId="{593C95E7-C220-4B5C-B6B3-13EAF548B2DC}" srcId="{2C97604B-BEA4-4025-9A40-1925E71492C2}" destId="{9AF1A58A-87ED-455C-8D28-76AD55B23B7F}" srcOrd="0" destOrd="0" parTransId="{779ACBAA-A92A-4484-9197-AB90ED0C21AA}" sibTransId="{116A5A4C-6471-4B24-8FBE-EAE29B80978C}"/>
    <dgm:cxn modelId="{49420DF8-1898-47B2-AA48-FD3108AC4EA4}" type="presOf" srcId="{8B4B6596-91C6-41DC-9EB6-504BF54C4E09}" destId="{E6281E5D-930E-4511-955F-83DC4B1A1D04}" srcOrd="0" destOrd="0" presId="urn:microsoft.com/office/officeart/2005/8/layout/orgChart1"/>
    <dgm:cxn modelId="{1142EA3C-D742-4CBB-B1DB-1B7EBCFBF0B4}" type="presParOf" srcId="{8C99C9A0-AFE4-4D29-9028-047F54D539D0}" destId="{BB60BB37-D0DE-410F-822B-AF7A1FAA296F}" srcOrd="0" destOrd="0" presId="urn:microsoft.com/office/officeart/2005/8/layout/orgChart1"/>
    <dgm:cxn modelId="{A6E3B7A2-6BAF-4D93-8148-FCD8D94D1465}" type="presParOf" srcId="{BB60BB37-D0DE-410F-822B-AF7A1FAA296F}" destId="{128C3372-A849-487C-99B0-155EF39287C0}" srcOrd="0" destOrd="0" presId="urn:microsoft.com/office/officeart/2005/8/layout/orgChart1"/>
    <dgm:cxn modelId="{B41021DA-E6D8-426F-9E75-F8D994786CCC}" type="presParOf" srcId="{128C3372-A849-487C-99B0-155EF39287C0}" destId="{DD1FC74E-0143-481D-B3BB-89F9C97D006F}" srcOrd="0" destOrd="0" presId="urn:microsoft.com/office/officeart/2005/8/layout/orgChart1"/>
    <dgm:cxn modelId="{1ED66CD8-1164-488B-AF8F-9D14F0D0A475}" type="presParOf" srcId="{128C3372-A849-487C-99B0-155EF39287C0}" destId="{D305219B-FD0D-4344-8FA5-654101D61CAE}" srcOrd="1" destOrd="0" presId="urn:microsoft.com/office/officeart/2005/8/layout/orgChart1"/>
    <dgm:cxn modelId="{6436F55E-CD00-4B03-A4BF-7ECE61C01582}" type="presParOf" srcId="{BB60BB37-D0DE-410F-822B-AF7A1FAA296F}" destId="{A61814AB-F66E-4B2E-A39D-76C337DC3948}" srcOrd="1" destOrd="0" presId="urn:microsoft.com/office/officeart/2005/8/layout/orgChart1"/>
    <dgm:cxn modelId="{694C9651-FE36-4ACC-9B6C-27277E9C7977}" type="presParOf" srcId="{A61814AB-F66E-4B2E-A39D-76C337DC3948}" destId="{4C7BBEE8-4218-42BB-9620-D97CC6371491}" srcOrd="0" destOrd="0" presId="urn:microsoft.com/office/officeart/2005/8/layout/orgChart1"/>
    <dgm:cxn modelId="{9CEBC5E8-6C26-48A8-9A68-1E82ECE6A453}" type="presParOf" srcId="{A61814AB-F66E-4B2E-A39D-76C337DC3948}" destId="{7FBBCA82-C6FD-4454-80EC-9847E59B8BB1}" srcOrd="1" destOrd="0" presId="urn:microsoft.com/office/officeart/2005/8/layout/orgChart1"/>
    <dgm:cxn modelId="{CE36EA2C-81EA-4417-88B7-F3AC7C95EE34}" type="presParOf" srcId="{7FBBCA82-C6FD-4454-80EC-9847E59B8BB1}" destId="{F5FC1AAD-96F0-465D-AED9-93EB8FD0C21A}" srcOrd="0" destOrd="0" presId="urn:microsoft.com/office/officeart/2005/8/layout/orgChart1"/>
    <dgm:cxn modelId="{A1EF051A-6AD4-41FA-8C91-27A61466D075}" type="presParOf" srcId="{F5FC1AAD-96F0-465D-AED9-93EB8FD0C21A}" destId="{2E7B1A46-5958-4C90-A3BF-B3B21AEBFA5C}" srcOrd="0" destOrd="0" presId="urn:microsoft.com/office/officeart/2005/8/layout/orgChart1"/>
    <dgm:cxn modelId="{A6C78E79-9DCC-41D0-A0A7-BE959880A9F2}" type="presParOf" srcId="{F5FC1AAD-96F0-465D-AED9-93EB8FD0C21A}" destId="{38FB4191-C150-4ACD-B149-8E84AA587193}" srcOrd="1" destOrd="0" presId="urn:microsoft.com/office/officeart/2005/8/layout/orgChart1"/>
    <dgm:cxn modelId="{E6537550-20EA-459D-9E2C-027A1AEE4877}" type="presParOf" srcId="{7FBBCA82-C6FD-4454-80EC-9847E59B8BB1}" destId="{E12FD525-AA2E-4971-842C-BBAC84821014}" srcOrd="1" destOrd="0" presId="urn:microsoft.com/office/officeart/2005/8/layout/orgChart1"/>
    <dgm:cxn modelId="{43E65A42-B4BE-4B54-B906-E877DEDEB71E}" type="presParOf" srcId="{7FBBCA82-C6FD-4454-80EC-9847E59B8BB1}" destId="{E2A30524-56DE-4C49-AFC6-2DFFE49172E2}" srcOrd="2" destOrd="0" presId="urn:microsoft.com/office/officeart/2005/8/layout/orgChart1"/>
    <dgm:cxn modelId="{5FFCEEE9-6EA0-4D20-9D47-215D7781001B}" type="presParOf" srcId="{A61814AB-F66E-4B2E-A39D-76C337DC3948}" destId="{B5C8629F-A1FE-4008-B9DD-DE174F6C2E3E}" srcOrd="2" destOrd="0" presId="urn:microsoft.com/office/officeart/2005/8/layout/orgChart1"/>
    <dgm:cxn modelId="{4F6A6FA7-7EBF-447A-92B5-B12A09C1952B}" type="presParOf" srcId="{A61814AB-F66E-4B2E-A39D-76C337DC3948}" destId="{0717DD22-4372-4B20-A727-28FEEDE2F036}" srcOrd="3" destOrd="0" presId="urn:microsoft.com/office/officeart/2005/8/layout/orgChart1"/>
    <dgm:cxn modelId="{272B94D6-E2EC-4114-A220-0F91AADACB15}" type="presParOf" srcId="{0717DD22-4372-4B20-A727-28FEEDE2F036}" destId="{30A55972-2BBC-410A-A408-A3B8D8CEEA17}" srcOrd="0" destOrd="0" presId="urn:microsoft.com/office/officeart/2005/8/layout/orgChart1"/>
    <dgm:cxn modelId="{2207F72B-E20F-40A2-AC87-A1C8D56B8DFC}" type="presParOf" srcId="{30A55972-2BBC-410A-A408-A3B8D8CEEA17}" destId="{E6281E5D-930E-4511-955F-83DC4B1A1D04}" srcOrd="0" destOrd="0" presId="urn:microsoft.com/office/officeart/2005/8/layout/orgChart1"/>
    <dgm:cxn modelId="{23F74510-2FCD-4F40-908B-780548AD074A}" type="presParOf" srcId="{30A55972-2BBC-410A-A408-A3B8D8CEEA17}" destId="{2791EB8D-E2BC-444B-9F31-905626C247E7}" srcOrd="1" destOrd="0" presId="urn:microsoft.com/office/officeart/2005/8/layout/orgChart1"/>
    <dgm:cxn modelId="{26C2CB44-7114-47E8-9649-2E1FCDD5AC9A}" type="presParOf" srcId="{0717DD22-4372-4B20-A727-28FEEDE2F036}" destId="{DF998E2C-E912-49B5-AB5D-9E5B945703E9}" srcOrd="1" destOrd="0" presId="urn:microsoft.com/office/officeart/2005/8/layout/orgChart1"/>
    <dgm:cxn modelId="{32C61096-FD0C-4A47-A982-52AEE0FF0D5F}" type="presParOf" srcId="{0717DD22-4372-4B20-A727-28FEEDE2F036}" destId="{3AF0B4A7-09CD-4D57-B83C-401074661D23}" srcOrd="2" destOrd="0" presId="urn:microsoft.com/office/officeart/2005/8/layout/orgChart1"/>
    <dgm:cxn modelId="{EDAEFF82-E77F-4616-98FD-04D48ED0A47C}" type="presParOf" srcId="{BB60BB37-D0DE-410F-822B-AF7A1FAA296F}" destId="{5DB0FF08-9CB7-4D18-A612-4348195B51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50F40B30-E787-485F-9CF4-51CDC41F1C9F}"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789D37B7-B9EC-45FF-9CD6-86D48FB97A05}">
      <dgm:prSet phldrT="[Metin]"/>
      <dgm:spPr/>
      <dgm:t>
        <a:bodyPr/>
        <a:lstStyle/>
        <a:p>
          <a:r>
            <a:rPr lang="tr-TR" dirty="0"/>
            <a:t>Ticarî İşlerde Kapital Faizinde Taraflar «Oran» Belirlediyse </a:t>
          </a:r>
        </a:p>
      </dgm:t>
    </dgm:pt>
    <dgm:pt modelId="{6858F173-07A4-46CF-9C2E-5960876CEF9F}" type="parTrans" cxnId="{EA2FD08A-0827-4302-9E29-0B4DF5AAA5B5}">
      <dgm:prSet/>
      <dgm:spPr/>
      <dgm:t>
        <a:bodyPr/>
        <a:lstStyle/>
        <a:p>
          <a:endParaRPr lang="tr-TR"/>
        </a:p>
      </dgm:t>
    </dgm:pt>
    <dgm:pt modelId="{DE5D25B9-474D-4615-BA3B-4DFFAF2D9C77}" type="sibTrans" cxnId="{EA2FD08A-0827-4302-9E29-0B4DF5AAA5B5}">
      <dgm:prSet/>
      <dgm:spPr/>
      <dgm:t>
        <a:bodyPr/>
        <a:lstStyle/>
        <a:p>
          <a:endParaRPr lang="tr-TR"/>
        </a:p>
      </dgm:t>
    </dgm:pt>
    <dgm:pt modelId="{D9943FF5-5A19-4A1E-9543-9A9F379A8809}">
      <dgm:prSet phldrT="[Metin]"/>
      <dgm:spPr/>
      <dgm:t>
        <a:bodyPr/>
        <a:lstStyle/>
        <a:p>
          <a:r>
            <a:rPr lang="tr-TR" dirty="0"/>
            <a:t>Taraflarca belirlenen oran uygulanır. </a:t>
          </a:r>
        </a:p>
      </dgm:t>
    </dgm:pt>
    <dgm:pt modelId="{AEF300C0-22A2-4792-A954-B040642BB512}" type="parTrans" cxnId="{F9E7BBA5-92AA-481A-B41D-30490D7D5C4D}">
      <dgm:prSet/>
      <dgm:spPr/>
      <dgm:t>
        <a:bodyPr/>
        <a:lstStyle/>
        <a:p>
          <a:endParaRPr lang="tr-TR"/>
        </a:p>
      </dgm:t>
    </dgm:pt>
    <dgm:pt modelId="{58F5052F-A6B7-402C-9F9C-E3A83C44DB92}" type="sibTrans" cxnId="{F9E7BBA5-92AA-481A-B41D-30490D7D5C4D}">
      <dgm:prSet/>
      <dgm:spPr/>
      <dgm:t>
        <a:bodyPr/>
        <a:lstStyle/>
        <a:p>
          <a:endParaRPr lang="tr-TR"/>
        </a:p>
      </dgm:t>
    </dgm:pt>
    <dgm:pt modelId="{970FBDF6-A33B-4414-84CD-8F40A88E13E3}">
      <dgm:prSet phldrT="[Metin]"/>
      <dgm:spPr/>
      <dgm:t>
        <a:bodyPr/>
        <a:lstStyle/>
        <a:p>
          <a:r>
            <a:rPr lang="tr-TR" dirty="0"/>
            <a:t>TTK m. 8: «</a:t>
          </a:r>
          <a:r>
            <a:rPr lang="tr-TR" i="1" dirty="0"/>
            <a:t>Ticari işlerde faiz oranı serbestçe belirlenir.</a:t>
          </a:r>
          <a:r>
            <a:rPr lang="tr-TR" dirty="0"/>
            <a:t>»</a:t>
          </a:r>
          <a:endParaRPr lang="tr-TR" b="1" dirty="0"/>
        </a:p>
      </dgm:t>
    </dgm:pt>
    <dgm:pt modelId="{E4457702-E968-4A77-A59F-D461E16F02B5}" type="parTrans" cxnId="{2EF32E7C-B8BE-436E-A30A-170D1711F650}">
      <dgm:prSet/>
      <dgm:spPr/>
      <dgm:t>
        <a:bodyPr/>
        <a:lstStyle/>
        <a:p>
          <a:endParaRPr lang="tr-TR"/>
        </a:p>
      </dgm:t>
    </dgm:pt>
    <dgm:pt modelId="{48024ADC-53F8-466F-84D5-9360296B8087}" type="sibTrans" cxnId="{2EF32E7C-B8BE-436E-A30A-170D1711F650}">
      <dgm:prSet/>
      <dgm:spPr/>
      <dgm:t>
        <a:bodyPr/>
        <a:lstStyle/>
        <a:p>
          <a:endParaRPr lang="tr-TR"/>
        </a:p>
      </dgm:t>
    </dgm:pt>
    <dgm:pt modelId="{E6EA0C57-926C-4C7F-9744-6AA1043209CE}">
      <dgm:prSet phldrT="[Metin]"/>
      <dgm:spPr/>
      <dgm:t>
        <a:bodyPr/>
        <a:lstStyle/>
        <a:p>
          <a:r>
            <a:rPr lang="tr-TR" b="1" dirty="0"/>
            <a:t>TBK sınırı??</a:t>
          </a:r>
        </a:p>
      </dgm:t>
    </dgm:pt>
    <dgm:pt modelId="{577F5710-32AB-40D3-B1C3-98E6C7C61602}" type="parTrans" cxnId="{270A7C33-0FD4-4B75-AFFF-81F5F153667D}">
      <dgm:prSet/>
      <dgm:spPr/>
      <dgm:t>
        <a:bodyPr/>
        <a:lstStyle/>
        <a:p>
          <a:endParaRPr lang="tr-TR"/>
        </a:p>
      </dgm:t>
    </dgm:pt>
    <dgm:pt modelId="{B65C2A7C-47C9-4043-B752-EE08F69E862E}" type="sibTrans" cxnId="{270A7C33-0FD4-4B75-AFFF-81F5F153667D}">
      <dgm:prSet/>
      <dgm:spPr/>
      <dgm:t>
        <a:bodyPr/>
        <a:lstStyle/>
        <a:p>
          <a:endParaRPr lang="tr-TR"/>
        </a:p>
      </dgm:t>
    </dgm:pt>
    <dgm:pt modelId="{C3C92D1D-BB72-4D6E-90B2-D2CD2B74A4D8}" type="pres">
      <dgm:prSet presAssocID="{50F40B30-E787-485F-9CF4-51CDC41F1C9F}" presName="Name0" presStyleCnt="0">
        <dgm:presLayoutVars>
          <dgm:dir/>
          <dgm:animLvl val="lvl"/>
          <dgm:resizeHandles val="exact"/>
        </dgm:presLayoutVars>
      </dgm:prSet>
      <dgm:spPr/>
    </dgm:pt>
    <dgm:pt modelId="{CA0E84C6-D368-4577-983C-1C84F0A9C380}" type="pres">
      <dgm:prSet presAssocID="{789D37B7-B9EC-45FF-9CD6-86D48FB97A05}" presName="composite" presStyleCnt="0"/>
      <dgm:spPr/>
    </dgm:pt>
    <dgm:pt modelId="{D80DC06F-0553-43EE-9E2E-3B477F81E929}" type="pres">
      <dgm:prSet presAssocID="{789D37B7-B9EC-45FF-9CD6-86D48FB97A05}" presName="parTx" presStyleLbl="alignNode1" presStyleIdx="0" presStyleCnt="1">
        <dgm:presLayoutVars>
          <dgm:chMax val="0"/>
          <dgm:chPref val="0"/>
          <dgm:bulletEnabled val="1"/>
        </dgm:presLayoutVars>
      </dgm:prSet>
      <dgm:spPr/>
    </dgm:pt>
    <dgm:pt modelId="{0621D460-23DC-4A97-9F72-A1BE1804769A}" type="pres">
      <dgm:prSet presAssocID="{789D37B7-B9EC-45FF-9CD6-86D48FB97A05}" presName="desTx" presStyleLbl="alignAccFollowNode1" presStyleIdx="0" presStyleCnt="1">
        <dgm:presLayoutVars>
          <dgm:bulletEnabled val="1"/>
        </dgm:presLayoutVars>
      </dgm:prSet>
      <dgm:spPr/>
    </dgm:pt>
  </dgm:ptLst>
  <dgm:cxnLst>
    <dgm:cxn modelId="{3A77C200-A2C5-4B23-9CDB-E32322FD51D2}" type="presOf" srcId="{50F40B30-E787-485F-9CF4-51CDC41F1C9F}" destId="{C3C92D1D-BB72-4D6E-90B2-D2CD2B74A4D8}" srcOrd="0" destOrd="0" presId="urn:microsoft.com/office/officeart/2005/8/layout/hList1"/>
    <dgm:cxn modelId="{5DC96107-D857-4317-AC1C-747DDF51E2D2}" type="presOf" srcId="{970FBDF6-A33B-4414-84CD-8F40A88E13E3}" destId="{0621D460-23DC-4A97-9F72-A1BE1804769A}" srcOrd="0" destOrd="1" presId="urn:microsoft.com/office/officeart/2005/8/layout/hList1"/>
    <dgm:cxn modelId="{270A7C33-0FD4-4B75-AFFF-81F5F153667D}" srcId="{789D37B7-B9EC-45FF-9CD6-86D48FB97A05}" destId="{E6EA0C57-926C-4C7F-9744-6AA1043209CE}" srcOrd="2" destOrd="0" parTransId="{577F5710-32AB-40D3-B1C3-98E6C7C61602}" sibTransId="{B65C2A7C-47C9-4043-B752-EE08F69E862E}"/>
    <dgm:cxn modelId="{2EF32E7C-B8BE-436E-A30A-170D1711F650}" srcId="{789D37B7-B9EC-45FF-9CD6-86D48FB97A05}" destId="{970FBDF6-A33B-4414-84CD-8F40A88E13E3}" srcOrd="1" destOrd="0" parTransId="{E4457702-E968-4A77-A59F-D461E16F02B5}" sibTransId="{48024ADC-53F8-466F-84D5-9360296B8087}"/>
    <dgm:cxn modelId="{EA2FD08A-0827-4302-9E29-0B4DF5AAA5B5}" srcId="{50F40B30-E787-485F-9CF4-51CDC41F1C9F}" destId="{789D37B7-B9EC-45FF-9CD6-86D48FB97A05}" srcOrd="0" destOrd="0" parTransId="{6858F173-07A4-46CF-9C2E-5960876CEF9F}" sibTransId="{DE5D25B9-474D-4615-BA3B-4DFFAF2D9C77}"/>
    <dgm:cxn modelId="{011A33A4-E0AD-4EE5-A980-EBB296D3F9B2}" type="presOf" srcId="{E6EA0C57-926C-4C7F-9744-6AA1043209CE}" destId="{0621D460-23DC-4A97-9F72-A1BE1804769A}" srcOrd="0" destOrd="2" presId="urn:microsoft.com/office/officeart/2005/8/layout/hList1"/>
    <dgm:cxn modelId="{F9E7BBA5-92AA-481A-B41D-30490D7D5C4D}" srcId="{789D37B7-B9EC-45FF-9CD6-86D48FB97A05}" destId="{D9943FF5-5A19-4A1E-9543-9A9F379A8809}" srcOrd="0" destOrd="0" parTransId="{AEF300C0-22A2-4792-A954-B040642BB512}" sibTransId="{58F5052F-A6B7-402C-9F9C-E3A83C44DB92}"/>
    <dgm:cxn modelId="{692B84B7-7BA9-48E0-A40C-99BAE038EA71}" type="presOf" srcId="{D9943FF5-5A19-4A1E-9543-9A9F379A8809}" destId="{0621D460-23DC-4A97-9F72-A1BE1804769A}" srcOrd="0" destOrd="0" presId="urn:microsoft.com/office/officeart/2005/8/layout/hList1"/>
    <dgm:cxn modelId="{8446E3BB-6A95-40B7-9340-8AEF6A0ED949}" type="presOf" srcId="{789D37B7-B9EC-45FF-9CD6-86D48FB97A05}" destId="{D80DC06F-0553-43EE-9E2E-3B477F81E929}" srcOrd="0" destOrd="0" presId="urn:microsoft.com/office/officeart/2005/8/layout/hList1"/>
    <dgm:cxn modelId="{DDEF8A23-84C0-4C88-B312-DEF550547FCE}" type="presParOf" srcId="{C3C92D1D-BB72-4D6E-90B2-D2CD2B74A4D8}" destId="{CA0E84C6-D368-4577-983C-1C84F0A9C380}" srcOrd="0" destOrd="0" presId="urn:microsoft.com/office/officeart/2005/8/layout/hList1"/>
    <dgm:cxn modelId="{0CD8FB75-DD59-4CA7-BCD7-B0B01535111B}" type="presParOf" srcId="{CA0E84C6-D368-4577-983C-1C84F0A9C380}" destId="{D80DC06F-0553-43EE-9E2E-3B477F81E929}" srcOrd="0" destOrd="0" presId="urn:microsoft.com/office/officeart/2005/8/layout/hList1"/>
    <dgm:cxn modelId="{B6ABD713-3342-410A-A3D7-0E4B520F1C5F}" type="presParOf" srcId="{CA0E84C6-D368-4577-983C-1C84F0A9C380}" destId="{0621D460-23DC-4A97-9F72-A1BE1804769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B3181E7-DAE3-4550-AB89-AE08DA6BE7C8}"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13D7328C-B3A0-4467-B40F-3C760D793FEE}">
      <dgm:prSet phldrT="[Metin]"/>
      <dgm:spPr/>
      <dgm:t>
        <a:bodyPr/>
        <a:lstStyle/>
        <a:p>
          <a:r>
            <a:rPr lang="tr-TR" dirty="0"/>
            <a:t>Ticarî İşlerde Kapital Faizde Oran Belirlenmemişse </a:t>
          </a:r>
        </a:p>
      </dgm:t>
    </dgm:pt>
    <dgm:pt modelId="{7FD15FA5-83AA-4047-B1CC-E074C247E84F}" type="parTrans" cxnId="{22A2DAD9-E218-47F7-8D98-1A7C063A30BD}">
      <dgm:prSet/>
      <dgm:spPr/>
      <dgm:t>
        <a:bodyPr/>
        <a:lstStyle/>
        <a:p>
          <a:endParaRPr lang="tr-TR"/>
        </a:p>
      </dgm:t>
    </dgm:pt>
    <dgm:pt modelId="{B3EFF1C1-8ACA-4BDE-BE38-8C5A0418EE56}" type="sibTrans" cxnId="{22A2DAD9-E218-47F7-8D98-1A7C063A30BD}">
      <dgm:prSet/>
      <dgm:spPr/>
      <dgm:t>
        <a:bodyPr/>
        <a:lstStyle/>
        <a:p>
          <a:endParaRPr lang="tr-TR"/>
        </a:p>
      </dgm:t>
    </dgm:pt>
    <dgm:pt modelId="{4693C4A5-58DF-46BD-A3CB-BE0EEA270028}">
      <dgm:prSet phldrT="[Metin]"/>
      <dgm:spPr/>
      <dgm:t>
        <a:bodyPr/>
        <a:lstStyle/>
        <a:p>
          <a:pPr algn="just"/>
          <a:r>
            <a:rPr lang="tr-TR" b="1" dirty="0"/>
            <a:t>TBK m. 88/I: </a:t>
          </a:r>
          <a:r>
            <a:rPr lang="tr-TR" dirty="0"/>
            <a:t>«</a:t>
          </a:r>
          <a:r>
            <a:rPr lang="tr-TR" i="1" dirty="0"/>
            <a:t>Faiz ödeme borcunda uygulanacak yıllık faiz oranı, sözleşmede kararlaştırılmamışsa faiz borcunun doğduğu tarihte yürürlükte olan mevzuat hükümlerine göre belirlenir.»</a:t>
          </a:r>
        </a:p>
      </dgm:t>
    </dgm:pt>
    <dgm:pt modelId="{559F7529-6E6D-40E3-8D17-E429ECCC28A1}" type="parTrans" cxnId="{48D89794-C460-4FC2-AD78-B69163A0FD5C}">
      <dgm:prSet/>
      <dgm:spPr/>
      <dgm:t>
        <a:bodyPr/>
        <a:lstStyle/>
        <a:p>
          <a:endParaRPr lang="tr-TR"/>
        </a:p>
      </dgm:t>
    </dgm:pt>
    <dgm:pt modelId="{32BE5C46-7F76-46DF-8546-AC88247B210B}" type="sibTrans" cxnId="{48D89794-C460-4FC2-AD78-B69163A0FD5C}">
      <dgm:prSet/>
      <dgm:spPr/>
      <dgm:t>
        <a:bodyPr/>
        <a:lstStyle/>
        <a:p>
          <a:endParaRPr lang="tr-TR"/>
        </a:p>
      </dgm:t>
    </dgm:pt>
    <dgm:pt modelId="{6AB48D2F-ADA4-4B0B-8D0B-F4CB864BFA45}">
      <dgm:prSet phldrT="[Metin]"/>
      <dgm:spPr/>
      <dgm:t>
        <a:bodyPr/>
        <a:lstStyle/>
        <a:p>
          <a:pPr algn="just"/>
          <a:r>
            <a:rPr lang="tr-TR" b="1" dirty="0"/>
            <a:t>İlgili Mevzuat: 3095 sayılı Kanun m. 1: </a:t>
          </a:r>
          <a:r>
            <a:rPr lang="tr-TR" dirty="0"/>
            <a:t>«</a:t>
          </a:r>
          <a:r>
            <a:rPr lang="tr-TR" i="1" dirty="0"/>
            <a:t>Borçlar Kanunu ve Türk Ticaret Kanununa göre faiz ödenmesi gereken hallerde, miktarı sözleşme ile tespit edilmemişse bu ödeme yıllık yüzde dokuz oranı üzerinden yapılır</a:t>
          </a:r>
          <a:r>
            <a:rPr lang="tr-TR" dirty="0"/>
            <a:t>.»</a:t>
          </a:r>
        </a:p>
      </dgm:t>
    </dgm:pt>
    <dgm:pt modelId="{B6202DBD-DE13-426C-BFF2-B41BBDFBEF36}" type="parTrans" cxnId="{429C8F8C-CB0A-414F-B505-E8B94360C07B}">
      <dgm:prSet/>
      <dgm:spPr/>
      <dgm:t>
        <a:bodyPr/>
        <a:lstStyle/>
        <a:p>
          <a:endParaRPr lang="tr-TR"/>
        </a:p>
      </dgm:t>
    </dgm:pt>
    <dgm:pt modelId="{DD5B4E3A-CF1F-4AB6-A69C-4D83002D4838}" type="sibTrans" cxnId="{429C8F8C-CB0A-414F-B505-E8B94360C07B}">
      <dgm:prSet/>
      <dgm:spPr/>
      <dgm:t>
        <a:bodyPr/>
        <a:lstStyle/>
        <a:p>
          <a:endParaRPr lang="tr-TR"/>
        </a:p>
      </dgm:t>
    </dgm:pt>
    <dgm:pt modelId="{5E9F5733-5DD7-4301-B4EA-69B764C04848}" type="pres">
      <dgm:prSet presAssocID="{7B3181E7-DAE3-4550-AB89-AE08DA6BE7C8}" presName="Name0" presStyleCnt="0">
        <dgm:presLayoutVars>
          <dgm:dir/>
          <dgm:animLvl val="lvl"/>
          <dgm:resizeHandles val="exact"/>
        </dgm:presLayoutVars>
      </dgm:prSet>
      <dgm:spPr/>
    </dgm:pt>
    <dgm:pt modelId="{87FC86E3-0379-4F32-A779-40C49D552DDB}" type="pres">
      <dgm:prSet presAssocID="{13D7328C-B3A0-4467-B40F-3C760D793FEE}" presName="composite" presStyleCnt="0"/>
      <dgm:spPr/>
    </dgm:pt>
    <dgm:pt modelId="{83EAC8D8-C38D-483C-8227-4186C56FEEA3}" type="pres">
      <dgm:prSet presAssocID="{13D7328C-B3A0-4467-B40F-3C760D793FEE}" presName="parTx" presStyleLbl="alignNode1" presStyleIdx="0" presStyleCnt="1">
        <dgm:presLayoutVars>
          <dgm:chMax val="0"/>
          <dgm:chPref val="0"/>
          <dgm:bulletEnabled val="1"/>
        </dgm:presLayoutVars>
      </dgm:prSet>
      <dgm:spPr/>
    </dgm:pt>
    <dgm:pt modelId="{4AFBDE7A-E8CA-43AB-9B46-69776495CDC4}" type="pres">
      <dgm:prSet presAssocID="{13D7328C-B3A0-4467-B40F-3C760D793FEE}" presName="desTx" presStyleLbl="alignAccFollowNode1" presStyleIdx="0" presStyleCnt="1">
        <dgm:presLayoutVars>
          <dgm:bulletEnabled val="1"/>
        </dgm:presLayoutVars>
      </dgm:prSet>
      <dgm:spPr/>
    </dgm:pt>
  </dgm:ptLst>
  <dgm:cxnLst>
    <dgm:cxn modelId="{D324B434-8843-4699-8475-91C6AFD741F4}" type="presOf" srcId="{7B3181E7-DAE3-4550-AB89-AE08DA6BE7C8}" destId="{5E9F5733-5DD7-4301-B4EA-69B764C04848}" srcOrd="0" destOrd="0" presId="urn:microsoft.com/office/officeart/2005/8/layout/hList1"/>
    <dgm:cxn modelId="{EBCB1770-6094-450B-8A2A-BB90D86C29F7}" type="presOf" srcId="{6AB48D2F-ADA4-4B0B-8D0B-F4CB864BFA45}" destId="{4AFBDE7A-E8CA-43AB-9B46-69776495CDC4}" srcOrd="0" destOrd="1" presId="urn:microsoft.com/office/officeart/2005/8/layout/hList1"/>
    <dgm:cxn modelId="{429C8F8C-CB0A-414F-B505-E8B94360C07B}" srcId="{13D7328C-B3A0-4467-B40F-3C760D793FEE}" destId="{6AB48D2F-ADA4-4B0B-8D0B-F4CB864BFA45}" srcOrd="1" destOrd="0" parTransId="{B6202DBD-DE13-426C-BFF2-B41BBDFBEF36}" sibTransId="{DD5B4E3A-CF1F-4AB6-A69C-4D83002D4838}"/>
    <dgm:cxn modelId="{48D89794-C460-4FC2-AD78-B69163A0FD5C}" srcId="{13D7328C-B3A0-4467-B40F-3C760D793FEE}" destId="{4693C4A5-58DF-46BD-A3CB-BE0EEA270028}" srcOrd="0" destOrd="0" parTransId="{559F7529-6E6D-40E3-8D17-E429ECCC28A1}" sibTransId="{32BE5C46-7F76-46DF-8546-AC88247B210B}"/>
    <dgm:cxn modelId="{D687F5BB-32FA-491F-B7D8-553C3045204B}" type="presOf" srcId="{4693C4A5-58DF-46BD-A3CB-BE0EEA270028}" destId="{4AFBDE7A-E8CA-43AB-9B46-69776495CDC4}" srcOrd="0" destOrd="0" presId="urn:microsoft.com/office/officeart/2005/8/layout/hList1"/>
    <dgm:cxn modelId="{22A2DAD9-E218-47F7-8D98-1A7C063A30BD}" srcId="{7B3181E7-DAE3-4550-AB89-AE08DA6BE7C8}" destId="{13D7328C-B3A0-4467-B40F-3C760D793FEE}" srcOrd="0" destOrd="0" parTransId="{7FD15FA5-83AA-4047-B1CC-E074C247E84F}" sibTransId="{B3EFF1C1-8ACA-4BDE-BE38-8C5A0418EE56}"/>
    <dgm:cxn modelId="{930C09E2-5423-4E46-A1C1-95729B30F9E8}" type="presOf" srcId="{13D7328C-B3A0-4467-B40F-3C760D793FEE}" destId="{83EAC8D8-C38D-483C-8227-4186C56FEEA3}" srcOrd="0" destOrd="0" presId="urn:microsoft.com/office/officeart/2005/8/layout/hList1"/>
    <dgm:cxn modelId="{34639BB8-7B6A-4775-8804-2E9C909C317C}" type="presParOf" srcId="{5E9F5733-5DD7-4301-B4EA-69B764C04848}" destId="{87FC86E3-0379-4F32-A779-40C49D552DDB}" srcOrd="0" destOrd="0" presId="urn:microsoft.com/office/officeart/2005/8/layout/hList1"/>
    <dgm:cxn modelId="{0E0902AD-2119-46EA-B3F4-066113F1BF27}" type="presParOf" srcId="{87FC86E3-0379-4F32-A779-40C49D552DDB}" destId="{83EAC8D8-C38D-483C-8227-4186C56FEEA3}" srcOrd="0" destOrd="0" presId="urn:microsoft.com/office/officeart/2005/8/layout/hList1"/>
    <dgm:cxn modelId="{AE7DB5A2-5D02-4877-9B4E-DB8B6D43841B}" type="presParOf" srcId="{87FC86E3-0379-4F32-A779-40C49D552DDB}" destId="{4AFBDE7A-E8CA-43AB-9B46-69776495CDC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C97604B-BEA4-4025-9A40-1925E71492C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9AF1A58A-87ED-455C-8D28-76AD55B23B7F}">
      <dgm:prSet phldrT="[Metin]"/>
      <dgm:spPr/>
      <dgm:t>
        <a:bodyPr/>
        <a:lstStyle/>
        <a:p>
          <a:r>
            <a:rPr lang="tr-TR" dirty="0"/>
            <a:t>Ticarî İşlerde Temerrüt Faizi </a:t>
          </a:r>
        </a:p>
        <a:p>
          <a:r>
            <a:rPr lang="tr-TR" dirty="0"/>
            <a:t>(Talep edilebilmesi için faiz işleyeceği konusunda anlaşma zorunlu mu? )</a:t>
          </a:r>
        </a:p>
      </dgm:t>
    </dgm:pt>
    <dgm:pt modelId="{779ACBAA-A92A-4484-9197-AB90ED0C21AA}" type="parTrans" cxnId="{593C95E7-C220-4B5C-B6B3-13EAF548B2DC}">
      <dgm:prSet/>
      <dgm:spPr/>
      <dgm:t>
        <a:bodyPr/>
        <a:lstStyle/>
        <a:p>
          <a:endParaRPr lang="tr-TR"/>
        </a:p>
      </dgm:t>
    </dgm:pt>
    <dgm:pt modelId="{116A5A4C-6471-4B24-8FBE-EAE29B80978C}" type="sibTrans" cxnId="{593C95E7-C220-4B5C-B6B3-13EAF548B2DC}">
      <dgm:prSet/>
      <dgm:spPr/>
      <dgm:t>
        <a:bodyPr/>
        <a:lstStyle/>
        <a:p>
          <a:endParaRPr lang="tr-TR"/>
        </a:p>
      </dgm:t>
    </dgm:pt>
    <dgm:pt modelId="{D8115436-5F34-42AD-8AB4-4C2A18E6EFEE}">
      <dgm:prSet phldrT="[Metin]"/>
      <dgm:spPr/>
      <dgm:t>
        <a:bodyPr/>
        <a:lstStyle/>
        <a:p>
          <a:r>
            <a:rPr lang="tr-TR" dirty="0"/>
            <a:t>Taraflar «Oran» Belirleyebilir. (Akdi Temerrüt Faiz Oranı)</a:t>
          </a:r>
        </a:p>
      </dgm:t>
    </dgm:pt>
    <dgm:pt modelId="{2C2DFC7F-69D8-4968-99C6-5F425CA7BE15}" type="parTrans" cxnId="{A8B03B8F-1639-4EDC-9330-6A02A5E776B3}">
      <dgm:prSet/>
      <dgm:spPr/>
      <dgm:t>
        <a:bodyPr/>
        <a:lstStyle/>
        <a:p>
          <a:endParaRPr lang="tr-TR"/>
        </a:p>
      </dgm:t>
    </dgm:pt>
    <dgm:pt modelId="{19CD7E5A-4991-46C3-B379-50B109397253}" type="sibTrans" cxnId="{A8B03B8F-1639-4EDC-9330-6A02A5E776B3}">
      <dgm:prSet/>
      <dgm:spPr/>
      <dgm:t>
        <a:bodyPr/>
        <a:lstStyle/>
        <a:p>
          <a:endParaRPr lang="tr-TR"/>
        </a:p>
      </dgm:t>
    </dgm:pt>
    <dgm:pt modelId="{8B4B6596-91C6-41DC-9EB6-504BF54C4E09}">
      <dgm:prSet phldrT="[Metin]"/>
      <dgm:spPr/>
      <dgm:t>
        <a:bodyPr/>
        <a:lstStyle/>
        <a:p>
          <a:r>
            <a:rPr lang="tr-TR" dirty="0"/>
            <a:t>Taraflar «Oran» Belirlemeyebilir. (Kanunî Temerrüt Faiz Oranı) </a:t>
          </a:r>
        </a:p>
      </dgm:t>
    </dgm:pt>
    <dgm:pt modelId="{1CAE46B5-782D-4AB2-8A81-A9610FA36B1B}" type="parTrans" cxnId="{57A465DD-75C4-4BBC-B7F8-07E1DBD7207C}">
      <dgm:prSet/>
      <dgm:spPr/>
      <dgm:t>
        <a:bodyPr/>
        <a:lstStyle/>
        <a:p>
          <a:endParaRPr lang="tr-TR"/>
        </a:p>
      </dgm:t>
    </dgm:pt>
    <dgm:pt modelId="{3E8E3AE9-229E-4FD1-94CE-ACBF9F652208}" type="sibTrans" cxnId="{57A465DD-75C4-4BBC-B7F8-07E1DBD7207C}">
      <dgm:prSet/>
      <dgm:spPr/>
      <dgm:t>
        <a:bodyPr/>
        <a:lstStyle/>
        <a:p>
          <a:endParaRPr lang="tr-TR"/>
        </a:p>
      </dgm:t>
    </dgm:pt>
    <dgm:pt modelId="{8C99C9A0-AFE4-4D29-9028-047F54D539D0}" type="pres">
      <dgm:prSet presAssocID="{2C97604B-BEA4-4025-9A40-1925E71492C2}" presName="hierChild1" presStyleCnt="0">
        <dgm:presLayoutVars>
          <dgm:orgChart val="1"/>
          <dgm:chPref val="1"/>
          <dgm:dir/>
          <dgm:animOne val="branch"/>
          <dgm:animLvl val="lvl"/>
          <dgm:resizeHandles/>
        </dgm:presLayoutVars>
      </dgm:prSet>
      <dgm:spPr/>
    </dgm:pt>
    <dgm:pt modelId="{BB60BB37-D0DE-410F-822B-AF7A1FAA296F}" type="pres">
      <dgm:prSet presAssocID="{9AF1A58A-87ED-455C-8D28-76AD55B23B7F}" presName="hierRoot1" presStyleCnt="0">
        <dgm:presLayoutVars>
          <dgm:hierBranch val="init"/>
        </dgm:presLayoutVars>
      </dgm:prSet>
      <dgm:spPr/>
    </dgm:pt>
    <dgm:pt modelId="{128C3372-A849-487C-99B0-155EF39287C0}" type="pres">
      <dgm:prSet presAssocID="{9AF1A58A-87ED-455C-8D28-76AD55B23B7F}" presName="rootComposite1" presStyleCnt="0"/>
      <dgm:spPr/>
    </dgm:pt>
    <dgm:pt modelId="{DD1FC74E-0143-481D-B3BB-89F9C97D006F}" type="pres">
      <dgm:prSet presAssocID="{9AF1A58A-87ED-455C-8D28-76AD55B23B7F}" presName="rootText1" presStyleLbl="node0" presStyleIdx="0" presStyleCnt="1" custScaleX="281577">
        <dgm:presLayoutVars>
          <dgm:chPref val="3"/>
        </dgm:presLayoutVars>
      </dgm:prSet>
      <dgm:spPr/>
    </dgm:pt>
    <dgm:pt modelId="{D305219B-FD0D-4344-8FA5-654101D61CAE}" type="pres">
      <dgm:prSet presAssocID="{9AF1A58A-87ED-455C-8D28-76AD55B23B7F}" presName="rootConnector1" presStyleLbl="node1" presStyleIdx="0" presStyleCnt="0"/>
      <dgm:spPr/>
    </dgm:pt>
    <dgm:pt modelId="{A61814AB-F66E-4B2E-A39D-76C337DC3948}" type="pres">
      <dgm:prSet presAssocID="{9AF1A58A-87ED-455C-8D28-76AD55B23B7F}" presName="hierChild2" presStyleCnt="0"/>
      <dgm:spPr/>
    </dgm:pt>
    <dgm:pt modelId="{4C7BBEE8-4218-42BB-9620-D97CC6371491}" type="pres">
      <dgm:prSet presAssocID="{2C2DFC7F-69D8-4968-99C6-5F425CA7BE15}" presName="Name37" presStyleLbl="parChTrans1D2" presStyleIdx="0" presStyleCnt="2"/>
      <dgm:spPr/>
    </dgm:pt>
    <dgm:pt modelId="{7FBBCA82-C6FD-4454-80EC-9847E59B8BB1}" type="pres">
      <dgm:prSet presAssocID="{D8115436-5F34-42AD-8AB4-4C2A18E6EFEE}" presName="hierRoot2" presStyleCnt="0">
        <dgm:presLayoutVars>
          <dgm:hierBranch val="init"/>
        </dgm:presLayoutVars>
      </dgm:prSet>
      <dgm:spPr/>
    </dgm:pt>
    <dgm:pt modelId="{F5FC1AAD-96F0-465D-AED9-93EB8FD0C21A}" type="pres">
      <dgm:prSet presAssocID="{D8115436-5F34-42AD-8AB4-4C2A18E6EFEE}" presName="rootComposite" presStyleCnt="0"/>
      <dgm:spPr/>
    </dgm:pt>
    <dgm:pt modelId="{2E7B1A46-5958-4C90-A3BF-B3B21AEBFA5C}" type="pres">
      <dgm:prSet presAssocID="{D8115436-5F34-42AD-8AB4-4C2A18E6EFEE}" presName="rootText" presStyleLbl="node2" presStyleIdx="0" presStyleCnt="2">
        <dgm:presLayoutVars>
          <dgm:chPref val="3"/>
        </dgm:presLayoutVars>
      </dgm:prSet>
      <dgm:spPr/>
    </dgm:pt>
    <dgm:pt modelId="{38FB4191-C150-4ACD-B149-8E84AA587193}" type="pres">
      <dgm:prSet presAssocID="{D8115436-5F34-42AD-8AB4-4C2A18E6EFEE}" presName="rootConnector" presStyleLbl="node2" presStyleIdx="0" presStyleCnt="2"/>
      <dgm:spPr/>
    </dgm:pt>
    <dgm:pt modelId="{E12FD525-AA2E-4971-842C-BBAC84821014}" type="pres">
      <dgm:prSet presAssocID="{D8115436-5F34-42AD-8AB4-4C2A18E6EFEE}" presName="hierChild4" presStyleCnt="0"/>
      <dgm:spPr/>
    </dgm:pt>
    <dgm:pt modelId="{E2A30524-56DE-4C49-AFC6-2DFFE49172E2}" type="pres">
      <dgm:prSet presAssocID="{D8115436-5F34-42AD-8AB4-4C2A18E6EFEE}" presName="hierChild5" presStyleCnt="0"/>
      <dgm:spPr/>
    </dgm:pt>
    <dgm:pt modelId="{B5C8629F-A1FE-4008-B9DD-DE174F6C2E3E}" type="pres">
      <dgm:prSet presAssocID="{1CAE46B5-782D-4AB2-8A81-A9610FA36B1B}" presName="Name37" presStyleLbl="parChTrans1D2" presStyleIdx="1" presStyleCnt="2"/>
      <dgm:spPr/>
    </dgm:pt>
    <dgm:pt modelId="{0717DD22-4372-4B20-A727-28FEEDE2F036}" type="pres">
      <dgm:prSet presAssocID="{8B4B6596-91C6-41DC-9EB6-504BF54C4E09}" presName="hierRoot2" presStyleCnt="0">
        <dgm:presLayoutVars>
          <dgm:hierBranch val="init"/>
        </dgm:presLayoutVars>
      </dgm:prSet>
      <dgm:spPr/>
    </dgm:pt>
    <dgm:pt modelId="{30A55972-2BBC-410A-A408-A3B8D8CEEA17}" type="pres">
      <dgm:prSet presAssocID="{8B4B6596-91C6-41DC-9EB6-504BF54C4E09}" presName="rootComposite" presStyleCnt="0"/>
      <dgm:spPr/>
    </dgm:pt>
    <dgm:pt modelId="{E6281E5D-930E-4511-955F-83DC4B1A1D04}" type="pres">
      <dgm:prSet presAssocID="{8B4B6596-91C6-41DC-9EB6-504BF54C4E09}" presName="rootText" presStyleLbl="node2" presStyleIdx="1" presStyleCnt="2">
        <dgm:presLayoutVars>
          <dgm:chPref val="3"/>
        </dgm:presLayoutVars>
      </dgm:prSet>
      <dgm:spPr/>
    </dgm:pt>
    <dgm:pt modelId="{2791EB8D-E2BC-444B-9F31-905626C247E7}" type="pres">
      <dgm:prSet presAssocID="{8B4B6596-91C6-41DC-9EB6-504BF54C4E09}" presName="rootConnector" presStyleLbl="node2" presStyleIdx="1" presStyleCnt="2"/>
      <dgm:spPr/>
    </dgm:pt>
    <dgm:pt modelId="{DF998E2C-E912-49B5-AB5D-9E5B945703E9}" type="pres">
      <dgm:prSet presAssocID="{8B4B6596-91C6-41DC-9EB6-504BF54C4E09}" presName="hierChild4" presStyleCnt="0"/>
      <dgm:spPr/>
    </dgm:pt>
    <dgm:pt modelId="{3AF0B4A7-09CD-4D57-B83C-401074661D23}" type="pres">
      <dgm:prSet presAssocID="{8B4B6596-91C6-41DC-9EB6-504BF54C4E09}" presName="hierChild5" presStyleCnt="0"/>
      <dgm:spPr/>
    </dgm:pt>
    <dgm:pt modelId="{5DB0FF08-9CB7-4D18-A612-4348195B51AC}" type="pres">
      <dgm:prSet presAssocID="{9AF1A58A-87ED-455C-8D28-76AD55B23B7F}" presName="hierChild3" presStyleCnt="0"/>
      <dgm:spPr/>
    </dgm:pt>
  </dgm:ptLst>
  <dgm:cxnLst>
    <dgm:cxn modelId="{1F18DC2B-F3A3-4FA2-966B-362C73947C55}" type="presOf" srcId="{1CAE46B5-782D-4AB2-8A81-A9610FA36B1B}" destId="{B5C8629F-A1FE-4008-B9DD-DE174F6C2E3E}" srcOrd="0" destOrd="0" presId="urn:microsoft.com/office/officeart/2005/8/layout/orgChart1"/>
    <dgm:cxn modelId="{E2784E36-1F78-4048-9BEB-6D4E2F452202}" type="presOf" srcId="{8B4B6596-91C6-41DC-9EB6-504BF54C4E09}" destId="{2791EB8D-E2BC-444B-9F31-905626C247E7}" srcOrd="1" destOrd="0" presId="urn:microsoft.com/office/officeart/2005/8/layout/orgChart1"/>
    <dgm:cxn modelId="{B1F8F442-B147-43B8-A047-6E612604A7F0}" type="presOf" srcId="{2C97604B-BEA4-4025-9A40-1925E71492C2}" destId="{8C99C9A0-AFE4-4D29-9028-047F54D539D0}" srcOrd="0" destOrd="0" presId="urn:microsoft.com/office/officeart/2005/8/layout/orgChart1"/>
    <dgm:cxn modelId="{3519D064-587E-4CB8-A034-A56B355C7387}" type="presOf" srcId="{D8115436-5F34-42AD-8AB4-4C2A18E6EFEE}" destId="{2E7B1A46-5958-4C90-A3BF-B3B21AEBFA5C}" srcOrd="0" destOrd="0" presId="urn:microsoft.com/office/officeart/2005/8/layout/orgChart1"/>
    <dgm:cxn modelId="{C7B63645-DBD3-48A9-9C60-237E62D52BF2}" type="presOf" srcId="{D8115436-5F34-42AD-8AB4-4C2A18E6EFEE}" destId="{38FB4191-C150-4ACD-B149-8E84AA587193}" srcOrd="1" destOrd="0" presId="urn:microsoft.com/office/officeart/2005/8/layout/orgChart1"/>
    <dgm:cxn modelId="{1A556E7F-6561-448F-95C9-AA042CD4D35C}" type="presOf" srcId="{2C2DFC7F-69D8-4968-99C6-5F425CA7BE15}" destId="{4C7BBEE8-4218-42BB-9620-D97CC6371491}" srcOrd="0" destOrd="0" presId="urn:microsoft.com/office/officeart/2005/8/layout/orgChart1"/>
    <dgm:cxn modelId="{A8B03B8F-1639-4EDC-9330-6A02A5E776B3}" srcId="{9AF1A58A-87ED-455C-8D28-76AD55B23B7F}" destId="{D8115436-5F34-42AD-8AB4-4C2A18E6EFEE}" srcOrd="0" destOrd="0" parTransId="{2C2DFC7F-69D8-4968-99C6-5F425CA7BE15}" sibTransId="{19CD7E5A-4991-46C3-B379-50B109397253}"/>
    <dgm:cxn modelId="{7E273091-8304-436F-B4BE-9081BEDB44B8}" type="presOf" srcId="{9AF1A58A-87ED-455C-8D28-76AD55B23B7F}" destId="{DD1FC74E-0143-481D-B3BB-89F9C97D006F}" srcOrd="0" destOrd="0" presId="urn:microsoft.com/office/officeart/2005/8/layout/orgChart1"/>
    <dgm:cxn modelId="{8094C89C-12CE-40A7-8B6A-D54EC7E9D866}" type="presOf" srcId="{9AF1A58A-87ED-455C-8D28-76AD55B23B7F}" destId="{D305219B-FD0D-4344-8FA5-654101D61CAE}" srcOrd="1" destOrd="0" presId="urn:microsoft.com/office/officeart/2005/8/layout/orgChart1"/>
    <dgm:cxn modelId="{57A465DD-75C4-4BBC-B7F8-07E1DBD7207C}" srcId="{9AF1A58A-87ED-455C-8D28-76AD55B23B7F}" destId="{8B4B6596-91C6-41DC-9EB6-504BF54C4E09}" srcOrd="1" destOrd="0" parTransId="{1CAE46B5-782D-4AB2-8A81-A9610FA36B1B}" sibTransId="{3E8E3AE9-229E-4FD1-94CE-ACBF9F652208}"/>
    <dgm:cxn modelId="{593C95E7-C220-4B5C-B6B3-13EAF548B2DC}" srcId="{2C97604B-BEA4-4025-9A40-1925E71492C2}" destId="{9AF1A58A-87ED-455C-8D28-76AD55B23B7F}" srcOrd="0" destOrd="0" parTransId="{779ACBAA-A92A-4484-9197-AB90ED0C21AA}" sibTransId="{116A5A4C-6471-4B24-8FBE-EAE29B80978C}"/>
    <dgm:cxn modelId="{49420DF8-1898-47B2-AA48-FD3108AC4EA4}" type="presOf" srcId="{8B4B6596-91C6-41DC-9EB6-504BF54C4E09}" destId="{E6281E5D-930E-4511-955F-83DC4B1A1D04}" srcOrd="0" destOrd="0" presId="urn:microsoft.com/office/officeart/2005/8/layout/orgChart1"/>
    <dgm:cxn modelId="{1142EA3C-D742-4CBB-B1DB-1B7EBCFBF0B4}" type="presParOf" srcId="{8C99C9A0-AFE4-4D29-9028-047F54D539D0}" destId="{BB60BB37-D0DE-410F-822B-AF7A1FAA296F}" srcOrd="0" destOrd="0" presId="urn:microsoft.com/office/officeart/2005/8/layout/orgChart1"/>
    <dgm:cxn modelId="{A6E3B7A2-6BAF-4D93-8148-FCD8D94D1465}" type="presParOf" srcId="{BB60BB37-D0DE-410F-822B-AF7A1FAA296F}" destId="{128C3372-A849-487C-99B0-155EF39287C0}" srcOrd="0" destOrd="0" presId="urn:microsoft.com/office/officeart/2005/8/layout/orgChart1"/>
    <dgm:cxn modelId="{B41021DA-E6D8-426F-9E75-F8D994786CCC}" type="presParOf" srcId="{128C3372-A849-487C-99B0-155EF39287C0}" destId="{DD1FC74E-0143-481D-B3BB-89F9C97D006F}" srcOrd="0" destOrd="0" presId="urn:microsoft.com/office/officeart/2005/8/layout/orgChart1"/>
    <dgm:cxn modelId="{1ED66CD8-1164-488B-AF8F-9D14F0D0A475}" type="presParOf" srcId="{128C3372-A849-487C-99B0-155EF39287C0}" destId="{D305219B-FD0D-4344-8FA5-654101D61CAE}" srcOrd="1" destOrd="0" presId="urn:microsoft.com/office/officeart/2005/8/layout/orgChart1"/>
    <dgm:cxn modelId="{6436F55E-CD00-4B03-A4BF-7ECE61C01582}" type="presParOf" srcId="{BB60BB37-D0DE-410F-822B-AF7A1FAA296F}" destId="{A61814AB-F66E-4B2E-A39D-76C337DC3948}" srcOrd="1" destOrd="0" presId="urn:microsoft.com/office/officeart/2005/8/layout/orgChart1"/>
    <dgm:cxn modelId="{694C9651-FE36-4ACC-9B6C-27277E9C7977}" type="presParOf" srcId="{A61814AB-F66E-4B2E-A39D-76C337DC3948}" destId="{4C7BBEE8-4218-42BB-9620-D97CC6371491}" srcOrd="0" destOrd="0" presId="urn:microsoft.com/office/officeart/2005/8/layout/orgChart1"/>
    <dgm:cxn modelId="{9CEBC5E8-6C26-48A8-9A68-1E82ECE6A453}" type="presParOf" srcId="{A61814AB-F66E-4B2E-A39D-76C337DC3948}" destId="{7FBBCA82-C6FD-4454-80EC-9847E59B8BB1}" srcOrd="1" destOrd="0" presId="urn:microsoft.com/office/officeart/2005/8/layout/orgChart1"/>
    <dgm:cxn modelId="{CE36EA2C-81EA-4417-88B7-F3AC7C95EE34}" type="presParOf" srcId="{7FBBCA82-C6FD-4454-80EC-9847E59B8BB1}" destId="{F5FC1AAD-96F0-465D-AED9-93EB8FD0C21A}" srcOrd="0" destOrd="0" presId="urn:microsoft.com/office/officeart/2005/8/layout/orgChart1"/>
    <dgm:cxn modelId="{A1EF051A-6AD4-41FA-8C91-27A61466D075}" type="presParOf" srcId="{F5FC1AAD-96F0-465D-AED9-93EB8FD0C21A}" destId="{2E7B1A46-5958-4C90-A3BF-B3B21AEBFA5C}" srcOrd="0" destOrd="0" presId="urn:microsoft.com/office/officeart/2005/8/layout/orgChart1"/>
    <dgm:cxn modelId="{A6C78E79-9DCC-41D0-A0A7-BE959880A9F2}" type="presParOf" srcId="{F5FC1AAD-96F0-465D-AED9-93EB8FD0C21A}" destId="{38FB4191-C150-4ACD-B149-8E84AA587193}" srcOrd="1" destOrd="0" presId="urn:microsoft.com/office/officeart/2005/8/layout/orgChart1"/>
    <dgm:cxn modelId="{E6537550-20EA-459D-9E2C-027A1AEE4877}" type="presParOf" srcId="{7FBBCA82-C6FD-4454-80EC-9847E59B8BB1}" destId="{E12FD525-AA2E-4971-842C-BBAC84821014}" srcOrd="1" destOrd="0" presId="urn:microsoft.com/office/officeart/2005/8/layout/orgChart1"/>
    <dgm:cxn modelId="{43E65A42-B4BE-4B54-B906-E877DEDEB71E}" type="presParOf" srcId="{7FBBCA82-C6FD-4454-80EC-9847E59B8BB1}" destId="{E2A30524-56DE-4C49-AFC6-2DFFE49172E2}" srcOrd="2" destOrd="0" presId="urn:microsoft.com/office/officeart/2005/8/layout/orgChart1"/>
    <dgm:cxn modelId="{5FFCEEE9-6EA0-4D20-9D47-215D7781001B}" type="presParOf" srcId="{A61814AB-F66E-4B2E-A39D-76C337DC3948}" destId="{B5C8629F-A1FE-4008-B9DD-DE174F6C2E3E}" srcOrd="2" destOrd="0" presId="urn:microsoft.com/office/officeart/2005/8/layout/orgChart1"/>
    <dgm:cxn modelId="{4F6A6FA7-7EBF-447A-92B5-B12A09C1952B}" type="presParOf" srcId="{A61814AB-F66E-4B2E-A39D-76C337DC3948}" destId="{0717DD22-4372-4B20-A727-28FEEDE2F036}" srcOrd="3" destOrd="0" presId="urn:microsoft.com/office/officeart/2005/8/layout/orgChart1"/>
    <dgm:cxn modelId="{272B94D6-E2EC-4114-A220-0F91AADACB15}" type="presParOf" srcId="{0717DD22-4372-4B20-A727-28FEEDE2F036}" destId="{30A55972-2BBC-410A-A408-A3B8D8CEEA17}" srcOrd="0" destOrd="0" presId="urn:microsoft.com/office/officeart/2005/8/layout/orgChart1"/>
    <dgm:cxn modelId="{2207F72B-E20F-40A2-AC87-A1C8D56B8DFC}" type="presParOf" srcId="{30A55972-2BBC-410A-A408-A3B8D8CEEA17}" destId="{E6281E5D-930E-4511-955F-83DC4B1A1D04}" srcOrd="0" destOrd="0" presId="urn:microsoft.com/office/officeart/2005/8/layout/orgChart1"/>
    <dgm:cxn modelId="{23F74510-2FCD-4F40-908B-780548AD074A}" type="presParOf" srcId="{30A55972-2BBC-410A-A408-A3B8D8CEEA17}" destId="{2791EB8D-E2BC-444B-9F31-905626C247E7}" srcOrd="1" destOrd="0" presId="urn:microsoft.com/office/officeart/2005/8/layout/orgChart1"/>
    <dgm:cxn modelId="{26C2CB44-7114-47E8-9649-2E1FCDD5AC9A}" type="presParOf" srcId="{0717DD22-4372-4B20-A727-28FEEDE2F036}" destId="{DF998E2C-E912-49B5-AB5D-9E5B945703E9}" srcOrd="1" destOrd="0" presId="urn:microsoft.com/office/officeart/2005/8/layout/orgChart1"/>
    <dgm:cxn modelId="{32C61096-FD0C-4A47-A982-52AEE0FF0D5F}" type="presParOf" srcId="{0717DD22-4372-4B20-A727-28FEEDE2F036}" destId="{3AF0B4A7-09CD-4D57-B83C-401074661D23}" srcOrd="2" destOrd="0" presId="urn:microsoft.com/office/officeart/2005/8/layout/orgChart1"/>
    <dgm:cxn modelId="{EDAEFF82-E77F-4616-98FD-04D48ED0A47C}" type="presParOf" srcId="{BB60BB37-D0DE-410F-822B-AF7A1FAA296F}" destId="{5DB0FF08-9CB7-4D18-A612-4348195B51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0B7C1878-4337-48A0-A96F-1A83947AD6CA}"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C7A11903-92B4-4C99-A74A-C876534FFF74}">
      <dgm:prSet phldrT="[Metin]"/>
      <dgm:spPr/>
      <dgm:t>
        <a:bodyPr/>
        <a:lstStyle/>
        <a:p>
          <a:r>
            <a:rPr lang="tr-TR" dirty="0"/>
            <a:t>Ticarî İşlerde Temerrüt Faizinde Taraflar «Oran» Belirlediyse </a:t>
          </a:r>
        </a:p>
      </dgm:t>
    </dgm:pt>
    <dgm:pt modelId="{CB8DDD1B-007A-4C1C-B4AC-8A07C06FBADB}" type="parTrans" cxnId="{E605BC6D-1C9F-4C68-992A-AED02DF2FDC2}">
      <dgm:prSet/>
      <dgm:spPr/>
      <dgm:t>
        <a:bodyPr/>
        <a:lstStyle/>
        <a:p>
          <a:endParaRPr lang="tr-TR"/>
        </a:p>
      </dgm:t>
    </dgm:pt>
    <dgm:pt modelId="{9BE24356-569E-4859-8B64-BA608F0159B5}" type="sibTrans" cxnId="{E605BC6D-1C9F-4C68-992A-AED02DF2FDC2}">
      <dgm:prSet/>
      <dgm:spPr/>
      <dgm:t>
        <a:bodyPr/>
        <a:lstStyle/>
        <a:p>
          <a:endParaRPr lang="tr-TR"/>
        </a:p>
      </dgm:t>
    </dgm:pt>
    <dgm:pt modelId="{87C7B801-14B6-4486-B159-4C6C1A9973B9}">
      <dgm:prSet phldrT="[Metin]"/>
      <dgm:spPr/>
      <dgm:t>
        <a:bodyPr/>
        <a:lstStyle/>
        <a:p>
          <a:pPr algn="l">
            <a:lnSpc>
              <a:spcPct val="150000"/>
            </a:lnSpc>
            <a:spcBef>
              <a:spcPts val="600"/>
            </a:spcBef>
            <a:spcAft>
              <a:spcPts val="600"/>
            </a:spcAft>
          </a:pPr>
          <a:r>
            <a:rPr lang="tr-TR" dirty="0"/>
            <a:t>Taraflarca belirlenen oran uygulanır. </a:t>
          </a:r>
        </a:p>
      </dgm:t>
    </dgm:pt>
    <dgm:pt modelId="{70ADDAD2-EE02-4B37-8604-4BEE9E7FF547}" type="parTrans" cxnId="{59D5C57F-4C43-4350-B554-343A68C07750}">
      <dgm:prSet/>
      <dgm:spPr/>
      <dgm:t>
        <a:bodyPr/>
        <a:lstStyle/>
        <a:p>
          <a:endParaRPr lang="tr-TR"/>
        </a:p>
      </dgm:t>
    </dgm:pt>
    <dgm:pt modelId="{DAFDCB0F-A1DF-4F05-9375-E057AB86A4D6}" type="sibTrans" cxnId="{59D5C57F-4C43-4350-B554-343A68C07750}">
      <dgm:prSet/>
      <dgm:spPr/>
      <dgm:t>
        <a:bodyPr/>
        <a:lstStyle/>
        <a:p>
          <a:endParaRPr lang="tr-TR"/>
        </a:p>
      </dgm:t>
    </dgm:pt>
    <dgm:pt modelId="{03072405-3D7C-4B6D-BD10-2D0259D9116F}">
      <dgm:prSet/>
      <dgm:spPr/>
      <dgm:t>
        <a:bodyPr/>
        <a:lstStyle/>
        <a:p>
          <a:pPr algn="just">
            <a:lnSpc>
              <a:spcPct val="150000"/>
            </a:lnSpc>
            <a:spcBef>
              <a:spcPts val="600"/>
            </a:spcBef>
            <a:spcAft>
              <a:spcPts val="600"/>
            </a:spcAft>
          </a:pPr>
          <a:r>
            <a:rPr lang="tr-TR" b="1" dirty="0"/>
            <a:t> </a:t>
          </a:r>
          <a:r>
            <a:rPr lang="tr-TR" dirty="0"/>
            <a:t> TTK m. 8.1: «</a:t>
          </a:r>
          <a:r>
            <a:rPr lang="tr-TR" i="1" dirty="0"/>
            <a:t>Ticari işlerde faiz oranı serbestçe belirlenir.</a:t>
          </a:r>
          <a:r>
            <a:rPr lang="tr-TR" dirty="0"/>
            <a:t>»</a:t>
          </a:r>
        </a:p>
      </dgm:t>
    </dgm:pt>
    <dgm:pt modelId="{46A9E52A-0924-47B2-822A-4066BE488F58}" type="parTrans" cxnId="{D44645A7-70B7-4F69-95AF-E861944AB8B5}">
      <dgm:prSet/>
      <dgm:spPr/>
      <dgm:t>
        <a:bodyPr/>
        <a:lstStyle/>
        <a:p>
          <a:endParaRPr lang="tr-TR"/>
        </a:p>
      </dgm:t>
    </dgm:pt>
    <dgm:pt modelId="{46D5E1D1-3D3E-4C6F-ADCD-1F93C4BDD38A}" type="sibTrans" cxnId="{D44645A7-70B7-4F69-95AF-E861944AB8B5}">
      <dgm:prSet/>
      <dgm:spPr/>
      <dgm:t>
        <a:bodyPr/>
        <a:lstStyle/>
        <a:p>
          <a:endParaRPr lang="tr-TR"/>
        </a:p>
      </dgm:t>
    </dgm:pt>
    <dgm:pt modelId="{ABEAD315-79EC-4587-AC82-075E115719C6}">
      <dgm:prSet/>
      <dgm:spPr/>
      <dgm:t>
        <a:bodyPr/>
        <a:lstStyle/>
        <a:p>
          <a:pPr algn="just">
            <a:lnSpc>
              <a:spcPct val="150000"/>
            </a:lnSpc>
            <a:spcBef>
              <a:spcPts val="600"/>
            </a:spcBef>
            <a:spcAft>
              <a:spcPts val="600"/>
            </a:spcAft>
          </a:pPr>
          <a:r>
            <a:rPr lang="tr-TR" b="1" dirty="0"/>
            <a:t>TBK sınırı??</a:t>
          </a:r>
        </a:p>
      </dgm:t>
    </dgm:pt>
    <dgm:pt modelId="{6F07C99E-B639-4470-9DB7-B2E606D09F4D}" type="parTrans" cxnId="{4EE11A52-4116-415D-9ABB-E107937F249B}">
      <dgm:prSet/>
      <dgm:spPr/>
      <dgm:t>
        <a:bodyPr/>
        <a:lstStyle/>
        <a:p>
          <a:endParaRPr lang="tr-TR"/>
        </a:p>
      </dgm:t>
    </dgm:pt>
    <dgm:pt modelId="{3C27ED84-F1EE-4573-8E6A-C7135AE20108}" type="sibTrans" cxnId="{4EE11A52-4116-415D-9ABB-E107937F249B}">
      <dgm:prSet/>
      <dgm:spPr/>
      <dgm:t>
        <a:bodyPr/>
        <a:lstStyle/>
        <a:p>
          <a:endParaRPr lang="tr-TR"/>
        </a:p>
      </dgm:t>
    </dgm:pt>
    <dgm:pt modelId="{489EBAB2-4444-4849-95F7-D6755B9A2B60}" type="pres">
      <dgm:prSet presAssocID="{0B7C1878-4337-48A0-A96F-1A83947AD6CA}" presName="Name0" presStyleCnt="0">
        <dgm:presLayoutVars>
          <dgm:dir/>
          <dgm:animLvl val="lvl"/>
          <dgm:resizeHandles val="exact"/>
        </dgm:presLayoutVars>
      </dgm:prSet>
      <dgm:spPr/>
    </dgm:pt>
    <dgm:pt modelId="{E25A3A06-D638-4D60-AEE1-96D6F92E3666}" type="pres">
      <dgm:prSet presAssocID="{C7A11903-92B4-4C99-A74A-C876534FFF74}" presName="composite" presStyleCnt="0"/>
      <dgm:spPr/>
    </dgm:pt>
    <dgm:pt modelId="{C0AF54B1-04E2-49CE-A018-45E9DCA8EB02}" type="pres">
      <dgm:prSet presAssocID="{C7A11903-92B4-4C99-A74A-C876534FFF74}" presName="parTx" presStyleLbl="alignNode1" presStyleIdx="0" presStyleCnt="1">
        <dgm:presLayoutVars>
          <dgm:chMax val="0"/>
          <dgm:chPref val="0"/>
          <dgm:bulletEnabled val="1"/>
        </dgm:presLayoutVars>
      </dgm:prSet>
      <dgm:spPr/>
    </dgm:pt>
    <dgm:pt modelId="{8E3B51F4-479D-45A0-8F98-04B3CF682FBC}" type="pres">
      <dgm:prSet presAssocID="{C7A11903-92B4-4C99-A74A-C876534FFF74}" presName="desTx" presStyleLbl="alignAccFollowNode1" presStyleIdx="0" presStyleCnt="1">
        <dgm:presLayoutVars>
          <dgm:bulletEnabled val="1"/>
        </dgm:presLayoutVars>
      </dgm:prSet>
      <dgm:spPr/>
    </dgm:pt>
  </dgm:ptLst>
  <dgm:cxnLst>
    <dgm:cxn modelId="{51FCEC1D-C465-402E-8873-5DC6DCF87CFD}" type="presOf" srcId="{C7A11903-92B4-4C99-A74A-C876534FFF74}" destId="{C0AF54B1-04E2-49CE-A018-45E9DCA8EB02}" srcOrd="0" destOrd="0" presId="urn:microsoft.com/office/officeart/2005/8/layout/hList1"/>
    <dgm:cxn modelId="{E605BC6D-1C9F-4C68-992A-AED02DF2FDC2}" srcId="{0B7C1878-4337-48A0-A96F-1A83947AD6CA}" destId="{C7A11903-92B4-4C99-A74A-C876534FFF74}" srcOrd="0" destOrd="0" parTransId="{CB8DDD1B-007A-4C1C-B4AC-8A07C06FBADB}" sibTransId="{9BE24356-569E-4859-8B64-BA608F0159B5}"/>
    <dgm:cxn modelId="{4EE11A52-4116-415D-9ABB-E107937F249B}" srcId="{C7A11903-92B4-4C99-A74A-C876534FFF74}" destId="{ABEAD315-79EC-4587-AC82-075E115719C6}" srcOrd="2" destOrd="0" parTransId="{6F07C99E-B639-4470-9DB7-B2E606D09F4D}" sibTransId="{3C27ED84-F1EE-4573-8E6A-C7135AE20108}"/>
    <dgm:cxn modelId="{1AC47E78-20CA-4742-BD2C-4A78633EA6A2}" type="presOf" srcId="{03072405-3D7C-4B6D-BD10-2D0259D9116F}" destId="{8E3B51F4-479D-45A0-8F98-04B3CF682FBC}" srcOrd="0" destOrd="1" presId="urn:microsoft.com/office/officeart/2005/8/layout/hList1"/>
    <dgm:cxn modelId="{59D5C57F-4C43-4350-B554-343A68C07750}" srcId="{C7A11903-92B4-4C99-A74A-C876534FFF74}" destId="{87C7B801-14B6-4486-B159-4C6C1A9973B9}" srcOrd="0" destOrd="0" parTransId="{70ADDAD2-EE02-4B37-8604-4BEE9E7FF547}" sibTransId="{DAFDCB0F-A1DF-4F05-9375-E057AB86A4D6}"/>
    <dgm:cxn modelId="{E9895193-2292-4335-8E5C-048F0E36A64C}" type="presOf" srcId="{87C7B801-14B6-4486-B159-4C6C1A9973B9}" destId="{8E3B51F4-479D-45A0-8F98-04B3CF682FBC}" srcOrd="0" destOrd="0" presId="urn:microsoft.com/office/officeart/2005/8/layout/hList1"/>
    <dgm:cxn modelId="{D44645A7-70B7-4F69-95AF-E861944AB8B5}" srcId="{C7A11903-92B4-4C99-A74A-C876534FFF74}" destId="{03072405-3D7C-4B6D-BD10-2D0259D9116F}" srcOrd="1" destOrd="0" parTransId="{46A9E52A-0924-47B2-822A-4066BE488F58}" sibTransId="{46D5E1D1-3D3E-4C6F-ADCD-1F93C4BDD38A}"/>
    <dgm:cxn modelId="{A8877BCA-E913-4AA1-B9C2-B62614AF0945}" type="presOf" srcId="{ABEAD315-79EC-4587-AC82-075E115719C6}" destId="{8E3B51F4-479D-45A0-8F98-04B3CF682FBC}" srcOrd="0" destOrd="2" presId="urn:microsoft.com/office/officeart/2005/8/layout/hList1"/>
    <dgm:cxn modelId="{19AC5BE4-1D5D-4F76-9F78-D45A3A0A0C18}" type="presOf" srcId="{0B7C1878-4337-48A0-A96F-1A83947AD6CA}" destId="{489EBAB2-4444-4849-95F7-D6755B9A2B60}" srcOrd="0" destOrd="0" presId="urn:microsoft.com/office/officeart/2005/8/layout/hList1"/>
    <dgm:cxn modelId="{636AA87C-F397-4855-A974-84C62C8B33F7}" type="presParOf" srcId="{489EBAB2-4444-4849-95F7-D6755B9A2B60}" destId="{E25A3A06-D638-4D60-AEE1-96D6F92E3666}" srcOrd="0" destOrd="0" presId="urn:microsoft.com/office/officeart/2005/8/layout/hList1"/>
    <dgm:cxn modelId="{D9B98073-2645-43C7-AFEA-24E6445DA66E}" type="presParOf" srcId="{E25A3A06-D638-4D60-AEE1-96D6F92E3666}" destId="{C0AF54B1-04E2-49CE-A018-45E9DCA8EB02}" srcOrd="0" destOrd="0" presId="urn:microsoft.com/office/officeart/2005/8/layout/hList1"/>
    <dgm:cxn modelId="{AE88684E-C0D1-4AAD-BF1D-3FB5F016E635}" type="presParOf" srcId="{E25A3A06-D638-4D60-AEE1-96D6F92E3666}" destId="{8E3B51F4-479D-45A0-8F98-04B3CF682FB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C88D70-6B12-4781-889F-B285974D1AEC}"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97C7A3E5-8C88-4E59-9376-0E80819718D1}">
      <dgm:prSet phldrT="[Metin]"/>
      <dgm:spPr/>
      <dgm:t>
        <a:bodyPr/>
        <a:lstStyle/>
        <a:p>
          <a:r>
            <a:rPr lang="tr-TR" dirty="0"/>
            <a:t>Ticarî İşe Bağlanan Sonuçlar</a:t>
          </a:r>
        </a:p>
      </dgm:t>
    </dgm:pt>
    <dgm:pt modelId="{7A70F1D9-AA00-4504-9B5D-5D0CB656D3CC}" type="parTrans" cxnId="{5EF88C15-9CA0-4E4A-908B-C57CFC94A5FB}">
      <dgm:prSet/>
      <dgm:spPr/>
      <dgm:t>
        <a:bodyPr/>
        <a:lstStyle/>
        <a:p>
          <a:endParaRPr lang="tr-TR"/>
        </a:p>
      </dgm:t>
    </dgm:pt>
    <dgm:pt modelId="{D1B334B4-1FD2-4C29-83BF-9399A39BA3A7}" type="sibTrans" cxnId="{5EF88C15-9CA0-4E4A-908B-C57CFC94A5FB}">
      <dgm:prSet/>
      <dgm:spPr/>
      <dgm:t>
        <a:bodyPr/>
        <a:lstStyle/>
        <a:p>
          <a:endParaRPr lang="tr-TR"/>
        </a:p>
      </dgm:t>
    </dgm:pt>
    <dgm:pt modelId="{43482163-F7B6-4FEB-BC7D-1B4E35E71500}">
      <dgm:prSet phldrT="[Metin]"/>
      <dgm:spPr/>
      <dgm:t>
        <a:bodyPr/>
        <a:lstStyle/>
        <a:p>
          <a:r>
            <a:rPr lang="tr-TR" dirty="0"/>
            <a:t>Ticarî İşlerde Teselsül Karinesi (TTK m. 7)</a:t>
          </a:r>
        </a:p>
      </dgm:t>
    </dgm:pt>
    <dgm:pt modelId="{563B68CD-5312-4035-ADE0-D1299AA25435}" type="parTrans" cxnId="{CCEAAC17-D2CA-497D-A994-0695E31DCF63}">
      <dgm:prSet/>
      <dgm:spPr/>
      <dgm:t>
        <a:bodyPr/>
        <a:lstStyle/>
        <a:p>
          <a:endParaRPr lang="tr-TR"/>
        </a:p>
      </dgm:t>
    </dgm:pt>
    <dgm:pt modelId="{5D0A179A-2833-4FA9-AD60-8EF67FD67C4D}" type="sibTrans" cxnId="{CCEAAC17-D2CA-497D-A994-0695E31DCF63}">
      <dgm:prSet/>
      <dgm:spPr/>
      <dgm:t>
        <a:bodyPr/>
        <a:lstStyle/>
        <a:p>
          <a:endParaRPr lang="tr-TR"/>
        </a:p>
      </dgm:t>
    </dgm:pt>
    <dgm:pt modelId="{7AE7C3CA-5263-40B8-B581-6E762644FEC4}">
      <dgm:prSet phldrT="[Metin]"/>
      <dgm:spPr/>
      <dgm:t>
        <a:bodyPr/>
        <a:lstStyle/>
        <a:p>
          <a:r>
            <a:rPr lang="tr-TR" dirty="0"/>
            <a:t>Ticarî İşlerde Faiz</a:t>
          </a:r>
        </a:p>
        <a:p>
          <a:r>
            <a:rPr lang="tr-TR" dirty="0"/>
            <a:t> (TTK m. 8; 3095 s. Kanun; TTK m. 1530.7)</a:t>
          </a:r>
        </a:p>
      </dgm:t>
    </dgm:pt>
    <dgm:pt modelId="{0BBB1B4B-673D-44C4-B173-58023CD5F019}" type="parTrans" cxnId="{736A4718-95ED-4952-8AC7-D7F327FD9DC1}">
      <dgm:prSet/>
      <dgm:spPr/>
      <dgm:t>
        <a:bodyPr/>
        <a:lstStyle/>
        <a:p>
          <a:endParaRPr lang="tr-TR"/>
        </a:p>
      </dgm:t>
    </dgm:pt>
    <dgm:pt modelId="{9057CD96-575B-455E-AB2E-E2821A256945}" type="sibTrans" cxnId="{736A4718-95ED-4952-8AC7-D7F327FD9DC1}">
      <dgm:prSet/>
      <dgm:spPr/>
      <dgm:t>
        <a:bodyPr/>
        <a:lstStyle/>
        <a:p>
          <a:endParaRPr lang="tr-TR"/>
        </a:p>
      </dgm:t>
    </dgm:pt>
    <dgm:pt modelId="{07186415-32D9-41D3-BC13-7BBB9E938593}">
      <dgm:prSet/>
      <dgm:spPr/>
      <dgm:t>
        <a:bodyPr/>
        <a:lstStyle/>
        <a:p>
          <a:r>
            <a:rPr lang="tr-TR" dirty="0"/>
            <a:t>Zamanaşımı </a:t>
          </a:r>
        </a:p>
        <a:p>
          <a:r>
            <a:rPr lang="tr-TR" dirty="0"/>
            <a:t>(TTK m. 6)</a:t>
          </a:r>
        </a:p>
      </dgm:t>
    </dgm:pt>
    <dgm:pt modelId="{A950C8B9-60FF-451C-9279-55ABFB1EC904}" type="parTrans" cxnId="{4C05F016-A21E-49B6-86F6-F99E3488E87B}">
      <dgm:prSet/>
      <dgm:spPr/>
      <dgm:t>
        <a:bodyPr/>
        <a:lstStyle/>
        <a:p>
          <a:endParaRPr lang="tr-TR"/>
        </a:p>
      </dgm:t>
    </dgm:pt>
    <dgm:pt modelId="{976C6B60-C12E-4F22-A020-1EE3BD0C0CA2}" type="sibTrans" cxnId="{4C05F016-A21E-49B6-86F6-F99E3488E87B}">
      <dgm:prSet/>
      <dgm:spPr/>
      <dgm:t>
        <a:bodyPr/>
        <a:lstStyle/>
        <a:p>
          <a:endParaRPr lang="tr-TR"/>
        </a:p>
      </dgm:t>
    </dgm:pt>
    <dgm:pt modelId="{A549DA26-106B-48FA-A672-E6038687BBBF}">
      <dgm:prSet/>
      <dgm:spPr/>
      <dgm:t>
        <a:bodyPr/>
        <a:lstStyle/>
        <a:p>
          <a:r>
            <a:rPr lang="tr-TR" dirty="0"/>
            <a:t>En Yüksek Sınırı Aşan İşlemlerin Akıbeti </a:t>
          </a:r>
        </a:p>
        <a:p>
          <a:r>
            <a:rPr lang="tr-TR" dirty="0"/>
            <a:t>(TTK m. 1530.1)</a:t>
          </a:r>
        </a:p>
      </dgm:t>
    </dgm:pt>
    <dgm:pt modelId="{2880CC55-F1F1-4A50-A5FA-324F7272A041}" type="parTrans" cxnId="{DC66AA7B-A75D-4327-88D2-364CB4FF5CF1}">
      <dgm:prSet/>
      <dgm:spPr/>
      <dgm:t>
        <a:bodyPr/>
        <a:lstStyle/>
        <a:p>
          <a:endParaRPr lang="tr-TR"/>
        </a:p>
      </dgm:t>
    </dgm:pt>
    <dgm:pt modelId="{2C895FF0-9B94-4DA2-9C78-27C5D47AEC34}" type="sibTrans" cxnId="{DC66AA7B-A75D-4327-88D2-364CB4FF5CF1}">
      <dgm:prSet/>
      <dgm:spPr/>
      <dgm:t>
        <a:bodyPr/>
        <a:lstStyle/>
        <a:p>
          <a:endParaRPr lang="tr-TR"/>
        </a:p>
      </dgm:t>
    </dgm:pt>
    <dgm:pt modelId="{B9AE3552-5AC7-4155-81C8-3C45D2406CF3}" type="pres">
      <dgm:prSet presAssocID="{1FC88D70-6B12-4781-889F-B285974D1AEC}" presName="hierChild1" presStyleCnt="0">
        <dgm:presLayoutVars>
          <dgm:orgChart val="1"/>
          <dgm:chPref val="1"/>
          <dgm:dir/>
          <dgm:animOne val="branch"/>
          <dgm:animLvl val="lvl"/>
          <dgm:resizeHandles/>
        </dgm:presLayoutVars>
      </dgm:prSet>
      <dgm:spPr/>
    </dgm:pt>
    <dgm:pt modelId="{3F94E519-C3B6-42C2-8010-8C03CA04277F}" type="pres">
      <dgm:prSet presAssocID="{97C7A3E5-8C88-4E59-9376-0E80819718D1}" presName="hierRoot1" presStyleCnt="0">
        <dgm:presLayoutVars>
          <dgm:hierBranch val="init"/>
        </dgm:presLayoutVars>
      </dgm:prSet>
      <dgm:spPr/>
    </dgm:pt>
    <dgm:pt modelId="{32A2E533-EA27-4CC0-9856-8975A1FC3FEE}" type="pres">
      <dgm:prSet presAssocID="{97C7A3E5-8C88-4E59-9376-0E80819718D1}" presName="rootComposite1" presStyleCnt="0"/>
      <dgm:spPr/>
    </dgm:pt>
    <dgm:pt modelId="{0F8DA99D-CE6A-4B98-9BD6-E18A2CB38D7B}" type="pres">
      <dgm:prSet presAssocID="{97C7A3E5-8C88-4E59-9376-0E80819718D1}" presName="rootText1" presStyleLbl="node0" presStyleIdx="0" presStyleCnt="1" custScaleX="184071" custScaleY="48030" custLinFactNeighborY="-27638">
        <dgm:presLayoutVars>
          <dgm:chPref val="3"/>
        </dgm:presLayoutVars>
      </dgm:prSet>
      <dgm:spPr/>
    </dgm:pt>
    <dgm:pt modelId="{D8911917-D9D2-404A-BE07-31046ADEDC31}" type="pres">
      <dgm:prSet presAssocID="{97C7A3E5-8C88-4E59-9376-0E80819718D1}" presName="rootConnector1" presStyleLbl="node1" presStyleIdx="0" presStyleCnt="0"/>
      <dgm:spPr/>
    </dgm:pt>
    <dgm:pt modelId="{BB729863-EBA3-4B9C-A84A-1519A9989019}" type="pres">
      <dgm:prSet presAssocID="{97C7A3E5-8C88-4E59-9376-0E80819718D1}" presName="hierChild2" presStyleCnt="0"/>
      <dgm:spPr/>
    </dgm:pt>
    <dgm:pt modelId="{9F5BE365-13D0-4ACD-8DB3-C218BCB41F0D}" type="pres">
      <dgm:prSet presAssocID="{563B68CD-5312-4035-ADE0-D1299AA25435}" presName="Name37" presStyleLbl="parChTrans1D2" presStyleIdx="0" presStyleCnt="4"/>
      <dgm:spPr/>
    </dgm:pt>
    <dgm:pt modelId="{1FF72D6C-FAD4-4F00-8F90-EC50924DBDD1}" type="pres">
      <dgm:prSet presAssocID="{43482163-F7B6-4FEB-BC7D-1B4E35E71500}" presName="hierRoot2" presStyleCnt="0">
        <dgm:presLayoutVars>
          <dgm:hierBranch val="init"/>
        </dgm:presLayoutVars>
      </dgm:prSet>
      <dgm:spPr/>
    </dgm:pt>
    <dgm:pt modelId="{361C58CD-5E75-4D65-B399-079D7CCAFD91}" type="pres">
      <dgm:prSet presAssocID="{43482163-F7B6-4FEB-BC7D-1B4E35E71500}" presName="rootComposite" presStyleCnt="0"/>
      <dgm:spPr/>
    </dgm:pt>
    <dgm:pt modelId="{7704ED88-95FE-4312-BDBC-F52F364E85CB}" type="pres">
      <dgm:prSet presAssocID="{43482163-F7B6-4FEB-BC7D-1B4E35E71500}" presName="rootText" presStyleLbl="node2" presStyleIdx="0" presStyleCnt="4">
        <dgm:presLayoutVars>
          <dgm:chPref val="3"/>
        </dgm:presLayoutVars>
      </dgm:prSet>
      <dgm:spPr/>
    </dgm:pt>
    <dgm:pt modelId="{A3BD29A2-67AD-4D26-BAFC-F4F7CAA6AFB9}" type="pres">
      <dgm:prSet presAssocID="{43482163-F7B6-4FEB-BC7D-1B4E35E71500}" presName="rootConnector" presStyleLbl="node2" presStyleIdx="0" presStyleCnt="4"/>
      <dgm:spPr/>
    </dgm:pt>
    <dgm:pt modelId="{2B6A9FB7-67E7-489F-8740-DAE54E434392}" type="pres">
      <dgm:prSet presAssocID="{43482163-F7B6-4FEB-BC7D-1B4E35E71500}" presName="hierChild4" presStyleCnt="0"/>
      <dgm:spPr/>
    </dgm:pt>
    <dgm:pt modelId="{9DD51D22-00FF-4D03-98D7-7CEE5EC46997}" type="pres">
      <dgm:prSet presAssocID="{43482163-F7B6-4FEB-BC7D-1B4E35E71500}" presName="hierChild5" presStyleCnt="0"/>
      <dgm:spPr/>
    </dgm:pt>
    <dgm:pt modelId="{C7D001E4-96D2-44BB-AD92-C43C3C4C756B}" type="pres">
      <dgm:prSet presAssocID="{0BBB1B4B-673D-44C4-B173-58023CD5F019}" presName="Name37" presStyleLbl="parChTrans1D2" presStyleIdx="1" presStyleCnt="4"/>
      <dgm:spPr/>
    </dgm:pt>
    <dgm:pt modelId="{A7AD07FB-C445-4E0A-987D-39A3F00A3DBD}" type="pres">
      <dgm:prSet presAssocID="{7AE7C3CA-5263-40B8-B581-6E762644FEC4}" presName="hierRoot2" presStyleCnt="0">
        <dgm:presLayoutVars>
          <dgm:hierBranch val="init"/>
        </dgm:presLayoutVars>
      </dgm:prSet>
      <dgm:spPr/>
    </dgm:pt>
    <dgm:pt modelId="{29EFF1DF-0FD5-455A-BA01-042057D7979C}" type="pres">
      <dgm:prSet presAssocID="{7AE7C3CA-5263-40B8-B581-6E762644FEC4}" presName="rootComposite" presStyleCnt="0"/>
      <dgm:spPr/>
    </dgm:pt>
    <dgm:pt modelId="{9A7A4934-4875-454D-A5D1-2A10F17038BB}" type="pres">
      <dgm:prSet presAssocID="{7AE7C3CA-5263-40B8-B581-6E762644FEC4}" presName="rootText" presStyleLbl="node2" presStyleIdx="1" presStyleCnt="4">
        <dgm:presLayoutVars>
          <dgm:chPref val="3"/>
        </dgm:presLayoutVars>
      </dgm:prSet>
      <dgm:spPr/>
    </dgm:pt>
    <dgm:pt modelId="{76E375F5-08B0-4EEE-8486-63F9E16B6BC0}" type="pres">
      <dgm:prSet presAssocID="{7AE7C3CA-5263-40B8-B581-6E762644FEC4}" presName="rootConnector" presStyleLbl="node2" presStyleIdx="1" presStyleCnt="4"/>
      <dgm:spPr/>
    </dgm:pt>
    <dgm:pt modelId="{FA72666D-9DED-406B-8256-38C403DCB18C}" type="pres">
      <dgm:prSet presAssocID="{7AE7C3CA-5263-40B8-B581-6E762644FEC4}" presName="hierChild4" presStyleCnt="0"/>
      <dgm:spPr/>
    </dgm:pt>
    <dgm:pt modelId="{578E5D99-FBE1-4F30-921C-1BEA3B5960BD}" type="pres">
      <dgm:prSet presAssocID="{7AE7C3CA-5263-40B8-B581-6E762644FEC4}" presName="hierChild5" presStyleCnt="0"/>
      <dgm:spPr/>
    </dgm:pt>
    <dgm:pt modelId="{7D5E6034-9604-4FA5-B225-4B70DDC18B9B}" type="pres">
      <dgm:prSet presAssocID="{A950C8B9-60FF-451C-9279-55ABFB1EC904}" presName="Name37" presStyleLbl="parChTrans1D2" presStyleIdx="2" presStyleCnt="4"/>
      <dgm:spPr/>
    </dgm:pt>
    <dgm:pt modelId="{3EA07BF4-883A-4283-8F73-01125A30AABA}" type="pres">
      <dgm:prSet presAssocID="{07186415-32D9-41D3-BC13-7BBB9E938593}" presName="hierRoot2" presStyleCnt="0">
        <dgm:presLayoutVars>
          <dgm:hierBranch val="init"/>
        </dgm:presLayoutVars>
      </dgm:prSet>
      <dgm:spPr/>
    </dgm:pt>
    <dgm:pt modelId="{7BBD2D4A-69BB-40B4-940C-EE8C644994D0}" type="pres">
      <dgm:prSet presAssocID="{07186415-32D9-41D3-BC13-7BBB9E938593}" presName="rootComposite" presStyleCnt="0"/>
      <dgm:spPr/>
    </dgm:pt>
    <dgm:pt modelId="{0F871AAF-1988-4498-BBAE-0F677F5EA3FF}" type="pres">
      <dgm:prSet presAssocID="{07186415-32D9-41D3-BC13-7BBB9E938593}" presName="rootText" presStyleLbl="node2" presStyleIdx="2" presStyleCnt="4">
        <dgm:presLayoutVars>
          <dgm:chPref val="3"/>
        </dgm:presLayoutVars>
      </dgm:prSet>
      <dgm:spPr/>
    </dgm:pt>
    <dgm:pt modelId="{DF8257B4-D170-47BA-996D-656D1A597E2E}" type="pres">
      <dgm:prSet presAssocID="{07186415-32D9-41D3-BC13-7BBB9E938593}" presName="rootConnector" presStyleLbl="node2" presStyleIdx="2" presStyleCnt="4"/>
      <dgm:spPr/>
    </dgm:pt>
    <dgm:pt modelId="{6BBC76F4-667D-4C39-86D5-5BF74B6F8C7F}" type="pres">
      <dgm:prSet presAssocID="{07186415-32D9-41D3-BC13-7BBB9E938593}" presName="hierChild4" presStyleCnt="0"/>
      <dgm:spPr/>
    </dgm:pt>
    <dgm:pt modelId="{333C4300-4E2A-445C-94A9-B3718DB30C79}" type="pres">
      <dgm:prSet presAssocID="{07186415-32D9-41D3-BC13-7BBB9E938593}" presName="hierChild5" presStyleCnt="0"/>
      <dgm:spPr/>
    </dgm:pt>
    <dgm:pt modelId="{45CED716-D396-46D4-B4C9-839818B44C50}" type="pres">
      <dgm:prSet presAssocID="{2880CC55-F1F1-4A50-A5FA-324F7272A041}" presName="Name37" presStyleLbl="parChTrans1D2" presStyleIdx="3" presStyleCnt="4"/>
      <dgm:spPr/>
    </dgm:pt>
    <dgm:pt modelId="{8855F858-E915-4C1E-885F-4F4D456A9428}" type="pres">
      <dgm:prSet presAssocID="{A549DA26-106B-48FA-A672-E6038687BBBF}" presName="hierRoot2" presStyleCnt="0">
        <dgm:presLayoutVars>
          <dgm:hierBranch val="init"/>
        </dgm:presLayoutVars>
      </dgm:prSet>
      <dgm:spPr/>
    </dgm:pt>
    <dgm:pt modelId="{519B53A8-11BA-46E5-BE19-3DF7E97C9E64}" type="pres">
      <dgm:prSet presAssocID="{A549DA26-106B-48FA-A672-E6038687BBBF}" presName="rootComposite" presStyleCnt="0"/>
      <dgm:spPr/>
    </dgm:pt>
    <dgm:pt modelId="{58B6DABB-E57F-47F6-8ED0-4C25290EF06C}" type="pres">
      <dgm:prSet presAssocID="{A549DA26-106B-48FA-A672-E6038687BBBF}" presName="rootText" presStyleLbl="node2" presStyleIdx="3" presStyleCnt="4">
        <dgm:presLayoutVars>
          <dgm:chPref val="3"/>
        </dgm:presLayoutVars>
      </dgm:prSet>
      <dgm:spPr/>
    </dgm:pt>
    <dgm:pt modelId="{7BA1BD3D-64A1-4FC5-9316-FEEBE5ADDFEE}" type="pres">
      <dgm:prSet presAssocID="{A549DA26-106B-48FA-A672-E6038687BBBF}" presName="rootConnector" presStyleLbl="node2" presStyleIdx="3" presStyleCnt="4"/>
      <dgm:spPr/>
    </dgm:pt>
    <dgm:pt modelId="{DD6E4677-5C08-4ABC-A2F0-554068D0B64B}" type="pres">
      <dgm:prSet presAssocID="{A549DA26-106B-48FA-A672-E6038687BBBF}" presName="hierChild4" presStyleCnt="0"/>
      <dgm:spPr/>
    </dgm:pt>
    <dgm:pt modelId="{AA4FF6CA-B4E8-4DCC-A11C-52F3DFF7B70C}" type="pres">
      <dgm:prSet presAssocID="{A549DA26-106B-48FA-A672-E6038687BBBF}" presName="hierChild5" presStyleCnt="0"/>
      <dgm:spPr/>
    </dgm:pt>
    <dgm:pt modelId="{83F415C2-2E3C-4653-80D8-81A5599CB2C7}" type="pres">
      <dgm:prSet presAssocID="{97C7A3E5-8C88-4E59-9376-0E80819718D1}" presName="hierChild3" presStyleCnt="0"/>
      <dgm:spPr/>
    </dgm:pt>
  </dgm:ptLst>
  <dgm:cxnLst>
    <dgm:cxn modelId="{5EF88C15-9CA0-4E4A-908B-C57CFC94A5FB}" srcId="{1FC88D70-6B12-4781-889F-B285974D1AEC}" destId="{97C7A3E5-8C88-4E59-9376-0E80819718D1}" srcOrd="0" destOrd="0" parTransId="{7A70F1D9-AA00-4504-9B5D-5D0CB656D3CC}" sibTransId="{D1B334B4-1FD2-4C29-83BF-9399A39BA3A7}"/>
    <dgm:cxn modelId="{4C05F016-A21E-49B6-86F6-F99E3488E87B}" srcId="{97C7A3E5-8C88-4E59-9376-0E80819718D1}" destId="{07186415-32D9-41D3-BC13-7BBB9E938593}" srcOrd="2" destOrd="0" parTransId="{A950C8B9-60FF-451C-9279-55ABFB1EC904}" sibTransId="{976C6B60-C12E-4F22-A020-1EE3BD0C0CA2}"/>
    <dgm:cxn modelId="{CCEAAC17-D2CA-497D-A994-0695E31DCF63}" srcId="{97C7A3E5-8C88-4E59-9376-0E80819718D1}" destId="{43482163-F7B6-4FEB-BC7D-1B4E35E71500}" srcOrd="0" destOrd="0" parTransId="{563B68CD-5312-4035-ADE0-D1299AA25435}" sibTransId="{5D0A179A-2833-4FA9-AD60-8EF67FD67C4D}"/>
    <dgm:cxn modelId="{736A4718-95ED-4952-8AC7-D7F327FD9DC1}" srcId="{97C7A3E5-8C88-4E59-9376-0E80819718D1}" destId="{7AE7C3CA-5263-40B8-B581-6E762644FEC4}" srcOrd="1" destOrd="0" parTransId="{0BBB1B4B-673D-44C4-B173-58023CD5F019}" sibTransId="{9057CD96-575B-455E-AB2E-E2821A256945}"/>
    <dgm:cxn modelId="{8B666A18-A310-49CA-B58B-702F4BFAC9CB}" type="presOf" srcId="{A549DA26-106B-48FA-A672-E6038687BBBF}" destId="{7BA1BD3D-64A1-4FC5-9316-FEEBE5ADDFEE}" srcOrd="1" destOrd="0" presId="urn:microsoft.com/office/officeart/2005/8/layout/orgChart1"/>
    <dgm:cxn modelId="{7146F119-7FBC-4144-8F97-59C39D0D1CBA}" type="presOf" srcId="{07186415-32D9-41D3-BC13-7BBB9E938593}" destId="{DF8257B4-D170-47BA-996D-656D1A597E2E}" srcOrd="1" destOrd="0" presId="urn:microsoft.com/office/officeart/2005/8/layout/orgChart1"/>
    <dgm:cxn modelId="{3414E02E-FC98-451D-B331-072D2C148A0C}" type="presOf" srcId="{1FC88D70-6B12-4781-889F-B285974D1AEC}" destId="{B9AE3552-5AC7-4155-81C8-3C45D2406CF3}" srcOrd="0" destOrd="0" presId="urn:microsoft.com/office/officeart/2005/8/layout/orgChart1"/>
    <dgm:cxn modelId="{FC886264-27F4-4CB8-B562-CC4210A6D6C6}" type="presOf" srcId="{A950C8B9-60FF-451C-9279-55ABFB1EC904}" destId="{7D5E6034-9604-4FA5-B225-4B70DDC18B9B}" srcOrd="0" destOrd="0" presId="urn:microsoft.com/office/officeart/2005/8/layout/orgChart1"/>
    <dgm:cxn modelId="{C50D1F50-EF00-41FB-B90B-1402B40A165E}" type="presOf" srcId="{0BBB1B4B-673D-44C4-B173-58023CD5F019}" destId="{C7D001E4-96D2-44BB-AD92-C43C3C4C756B}" srcOrd="0" destOrd="0" presId="urn:microsoft.com/office/officeart/2005/8/layout/orgChart1"/>
    <dgm:cxn modelId="{E7538173-0CBB-4094-ACFE-2300F8242CFC}" type="presOf" srcId="{2880CC55-F1F1-4A50-A5FA-324F7272A041}" destId="{45CED716-D396-46D4-B4C9-839818B44C50}" srcOrd="0" destOrd="0" presId="urn:microsoft.com/office/officeart/2005/8/layout/orgChart1"/>
    <dgm:cxn modelId="{A5B24878-8984-42F3-84BD-FCEC24CF1B98}" type="presOf" srcId="{43482163-F7B6-4FEB-BC7D-1B4E35E71500}" destId="{A3BD29A2-67AD-4D26-BAFC-F4F7CAA6AFB9}" srcOrd="1" destOrd="0" presId="urn:microsoft.com/office/officeart/2005/8/layout/orgChart1"/>
    <dgm:cxn modelId="{DC66AA7B-A75D-4327-88D2-364CB4FF5CF1}" srcId="{97C7A3E5-8C88-4E59-9376-0E80819718D1}" destId="{A549DA26-106B-48FA-A672-E6038687BBBF}" srcOrd="3" destOrd="0" parTransId="{2880CC55-F1F1-4A50-A5FA-324F7272A041}" sibTransId="{2C895FF0-9B94-4DA2-9C78-27C5D47AEC34}"/>
    <dgm:cxn modelId="{6D2CF989-F22D-4462-9DEB-71398D1F3FA0}" type="presOf" srcId="{07186415-32D9-41D3-BC13-7BBB9E938593}" destId="{0F871AAF-1988-4498-BBAE-0F677F5EA3FF}" srcOrd="0" destOrd="0" presId="urn:microsoft.com/office/officeart/2005/8/layout/orgChart1"/>
    <dgm:cxn modelId="{B8DBD28C-A2B9-4900-B8C7-146CB8629A52}" type="presOf" srcId="{563B68CD-5312-4035-ADE0-D1299AA25435}" destId="{9F5BE365-13D0-4ACD-8DB3-C218BCB41F0D}" srcOrd="0" destOrd="0" presId="urn:microsoft.com/office/officeart/2005/8/layout/orgChart1"/>
    <dgm:cxn modelId="{EC600E9E-ECA1-4E7E-B830-75C8E4206614}" type="presOf" srcId="{97C7A3E5-8C88-4E59-9376-0E80819718D1}" destId="{D8911917-D9D2-404A-BE07-31046ADEDC31}" srcOrd="1" destOrd="0" presId="urn:microsoft.com/office/officeart/2005/8/layout/orgChart1"/>
    <dgm:cxn modelId="{9C6C7AB3-F082-4B32-B847-F2CDE8D50448}" type="presOf" srcId="{7AE7C3CA-5263-40B8-B581-6E762644FEC4}" destId="{9A7A4934-4875-454D-A5D1-2A10F17038BB}" srcOrd="0" destOrd="0" presId="urn:microsoft.com/office/officeart/2005/8/layout/orgChart1"/>
    <dgm:cxn modelId="{24B6D3B4-8263-4491-A76E-75F8FD523DE4}" type="presOf" srcId="{A549DA26-106B-48FA-A672-E6038687BBBF}" destId="{58B6DABB-E57F-47F6-8ED0-4C25290EF06C}" srcOrd="0" destOrd="0" presId="urn:microsoft.com/office/officeart/2005/8/layout/orgChart1"/>
    <dgm:cxn modelId="{1F9B60D0-F031-4FC2-A46A-3042962C2F98}" type="presOf" srcId="{97C7A3E5-8C88-4E59-9376-0E80819718D1}" destId="{0F8DA99D-CE6A-4B98-9BD6-E18A2CB38D7B}" srcOrd="0" destOrd="0" presId="urn:microsoft.com/office/officeart/2005/8/layout/orgChart1"/>
    <dgm:cxn modelId="{52DCE0DE-E511-40A4-8EBF-1E68FB6632F0}" type="presOf" srcId="{7AE7C3CA-5263-40B8-B581-6E762644FEC4}" destId="{76E375F5-08B0-4EEE-8486-63F9E16B6BC0}" srcOrd="1" destOrd="0" presId="urn:microsoft.com/office/officeart/2005/8/layout/orgChart1"/>
    <dgm:cxn modelId="{7FA8B2EB-0B97-4D24-BA6B-A260E6D307B3}" type="presOf" srcId="{43482163-F7B6-4FEB-BC7D-1B4E35E71500}" destId="{7704ED88-95FE-4312-BDBC-F52F364E85CB}" srcOrd="0" destOrd="0" presId="urn:microsoft.com/office/officeart/2005/8/layout/orgChart1"/>
    <dgm:cxn modelId="{CB9A4DB2-E589-46E7-836D-3180DF633B71}" type="presParOf" srcId="{B9AE3552-5AC7-4155-81C8-3C45D2406CF3}" destId="{3F94E519-C3B6-42C2-8010-8C03CA04277F}" srcOrd="0" destOrd="0" presId="urn:microsoft.com/office/officeart/2005/8/layout/orgChart1"/>
    <dgm:cxn modelId="{289FA95E-B605-4676-9B8D-437AB9B144A6}" type="presParOf" srcId="{3F94E519-C3B6-42C2-8010-8C03CA04277F}" destId="{32A2E533-EA27-4CC0-9856-8975A1FC3FEE}" srcOrd="0" destOrd="0" presId="urn:microsoft.com/office/officeart/2005/8/layout/orgChart1"/>
    <dgm:cxn modelId="{90B99FD1-C9B8-4E8B-A2B3-C4E71B71DA83}" type="presParOf" srcId="{32A2E533-EA27-4CC0-9856-8975A1FC3FEE}" destId="{0F8DA99D-CE6A-4B98-9BD6-E18A2CB38D7B}" srcOrd="0" destOrd="0" presId="urn:microsoft.com/office/officeart/2005/8/layout/orgChart1"/>
    <dgm:cxn modelId="{6713DCBC-4162-4CF4-8647-FC901CBB948A}" type="presParOf" srcId="{32A2E533-EA27-4CC0-9856-8975A1FC3FEE}" destId="{D8911917-D9D2-404A-BE07-31046ADEDC31}" srcOrd="1" destOrd="0" presId="urn:microsoft.com/office/officeart/2005/8/layout/orgChart1"/>
    <dgm:cxn modelId="{6F54C118-150E-42A0-8524-79F21C9663A9}" type="presParOf" srcId="{3F94E519-C3B6-42C2-8010-8C03CA04277F}" destId="{BB729863-EBA3-4B9C-A84A-1519A9989019}" srcOrd="1" destOrd="0" presId="urn:microsoft.com/office/officeart/2005/8/layout/orgChart1"/>
    <dgm:cxn modelId="{C20B47F1-8DCE-4C04-9647-2366BF6FE738}" type="presParOf" srcId="{BB729863-EBA3-4B9C-A84A-1519A9989019}" destId="{9F5BE365-13D0-4ACD-8DB3-C218BCB41F0D}" srcOrd="0" destOrd="0" presId="urn:microsoft.com/office/officeart/2005/8/layout/orgChart1"/>
    <dgm:cxn modelId="{93DDC5F5-731A-4D6C-9E85-4BD260DFB914}" type="presParOf" srcId="{BB729863-EBA3-4B9C-A84A-1519A9989019}" destId="{1FF72D6C-FAD4-4F00-8F90-EC50924DBDD1}" srcOrd="1" destOrd="0" presId="urn:microsoft.com/office/officeart/2005/8/layout/orgChart1"/>
    <dgm:cxn modelId="{36A7A2D1-6766-4A18-A1C9-F482FFBE988B}" type="presParOf" srcId="{1FF72D6C-FAD4-4F00-8F90-EC50924DBDD1}" destId="{361C58CD-5E75-4D65-B399-079D7CCAFD91}" srcOrd="0" destOrd="0" presId="urn:microsoft.com/office/officeart/2005/8/layout/orgChart1"/>
    <dgm:cxn modelId="{21476612-9E3A-44CA-BE55-076A27D040DD}" type="presParOf" srcId="{361C58CD-5E75-4D65-B399-079D7CCAFD91}" destId="{7704ED88-95FE-4312-BDBC-F52F364E85CB}" srcOrd="0" destOrd="0" presId="urn:microsoft.com/office/officeart/2005/8/layout/orgChart1"/>
    <dgm:cxn modelId="{BF401C9F-5343-4F2E-B9C7-928143FA8EE5}" type="presParOf" srcId="{361C58CD-5E75-4D65-B399-079D7CCAFD91}" destId="{A3BD29A2-67AD-4D26-BAFC-F4F7CAA6AFB9}" srcOrd="1" destOrd="0" presId="urn:microsoft.com/office/officeart/2005/8/layout/orgChart1"/>
    <dgm:cxn modelId="{85593A5A-57BC-48BA-91A9-8C9B9CC12D74}" type="presParOf" srcId="{1FF72D6C-FAD4-4F00-8F90-EC50924DBDD1}" destId="{2B6A9FB7-67E7-489F-8740-DAE54E434392}" srcOrd="1" destOrd="0" presId="urn:microsoft.com/office/officeart/2005/8/layout/orgChart1"/>
    <dgm:cxn modelId="{5E1BF6A0-DE24-4E64-8650-7750CFEFDAD7}" type="presParOf" srcId="{1FF72D6C-FAD4-4F00-8F90-EC50924DBDD1}" destId="{9DD51D22-00FF-4D03-98D7-7CEE5EC46997}" srcOrd="2" destOrd="0" presId="urn:microsoft.com/office/officeart/2005/8/layout/orgChart1"/>
    <dgm:cxn modelId="{F4DBCD35-9479-4652-9642-5B4610D83AA0}" type="presParOf" srcId="{BB729863-EBA3-4B9C-A84A-1519A9989019}" destId="{C7D001E4-96D2-44BB-AD92-C43C3C4C756B}" srcOrd="2" destOrd="0" presId="urn:microsoft.com/office/officeart/2005/8/layout/orgChart1"/>
    <dgm:cxn modelId="{B2F1C416-F71E-4192-84F4-FFF7B3CB5485}" type="presParOf" srcId="{BB729863-EBA3-4B9C-A84A-1519A9989019}" destId="{A7AD07FB-C445-4E0A-987D-39A3F00A3DBD}" srcOrd="3" destOrd="0" presId="urn:microsoft.com/office/officeart/2005/8/layout/orgChart1"/>
    <dgm:cxn modelId="{79339AB5-AB65-44BC-BFD6-1B0271FCB916}" type="presParOf" srcId="{A7AD07FB-C445-4E0A-987D-39A3F00A3DBD}" destId="{29EFF1DF-0FD5-455A-BA01-042057D7979C}" srcOrd="0" destOrd="0" presId="urn:microsoft.com/office/officeart/2005/8/layout/orgChart1"/>
    <dgm:cxn modelId="{30C90106-D0BF-4D93-A74E-E691011E4C04}" type="presParOf" srcId="{29EFF1DF-0FD5-455A-BA01-042057D7979C}" destId="{9A7A4934-4875-454D-A5D1-2A10F17038BB}" srcOrd="0" destOrd="0" presId="urn:microsoft.com/office/officeart/2005/8/layout/orgChart1"/>
    <dgm:cxn modelId="{F45BB6EB-D565-4279-A37C-F52139BDD0BB}" type="presParOf" srcId="{29EFF1DF-0FD5-455A-BA01-042057D7979C}" destId="{76E375F5-08B0-4EEE-8486-63F9E16B6BC0}" srcOrd="1" destOrd="0" presId="urn:microsoft.com/office/officeart/2005/8/layout/orgChart1"/>
    <dgm:cxn modelId="{B5C332AB-2DD9-4516-B0CF-A0C40FDA0192}" type="presParOf" srcId="{A7AD07FB-C445-4E0A-987D-39A3F00A3DBD}" destId="{FA72666D-9DED-406B-8256-38C403DCB18C}" srcOrd="1" destOrd="0" presId="urn:microsoft.com/office/officeart/2005/8/layout/orgChart1"/>
    <dgm:cxn modelId="{E55E46FB-3F20-4CB9-94F8-089069C6F7E5}" type="presParOf" srcId="{A7AD07FB-C445-4E0A-987D-39A3F00A3DBD}" destId="{578E5D99-FBE1-4F30-921C-1BEA3B5960BD}" srcOrd="2" destOrd="0" presId="urn:microsoft.com/office/officeart/2005/8/layout/orgChart1"/>
    <dgm:cxn modelId="{F76419D5-EAD6-4C56-A065-98B366F8D3B6}" type="presParOf" srcId="{BB729863-EBA3-4B9C-A84A-1519A9989019}" destId="{7D5E6034-9604-4FA5-B225-4B70DDC18B9B}" srcOrd="4" destOrd="0" presId="urn:microsoft.com/office/officeart/2005/8/layout/orgChart1"/>
    <dgm:cxn modelId="{D8F34CB1-BB55-4AFE-8A94-EF0A4187DD61}" type="presParOf" srcId="{BB729863-EBA3-4B9C-A84A-1519A9989019}" destId="{3EA07BF4-883A-4283-8F73-01125A30AABA}" srcOrd="5" destOrd="0" presId="urn:microsoft.com/office/officeart/2005/8/layout/orgChart1"/>
    <dgm:cxn modelId="{6FE0C503-917F-44C7-99E3-0ED09811EBCD}" type="presParOf" srcId="{3EA07BF4-883A-4283-8F73-01125A30AABA}" destId="{7BBD2D4A-69BB-40B4-940C-EE8C644994D0}" srcOrd="0" destOrd="0" presId="urn:microsoft.com/office/officeart/2005/8/layout/orgChart1"/>
    <dgm:cxn modelId="{C7E605F0-D8C4-438D-8B48-C9CE5AE29518}" type="presParOf" srcId="{7BBD2D4A-69BB-40B4-940C-EE8C644994D0}" destId="{0F871AAF-1988-4498-BBAE-0F677F5EA3FF}" srcOrd="0" destOrd="0" presId="urn:microsoft.com/office/officeart/2005/8/layout/orgChart1"/>
    <dgm:cxn modelId="{160EA5A2-8C08-42D3-A929-ADEE7879D70D}" type="presParOf" srcId="{7BBD2D4A-69BB-40B4-940C-EE8C644994D0}" destId="{DF8257B4-D170-47BA-996D-656D1A597E2E}" srcOrd="1" destOrd="0" presId="urn:microsoft.com/office/officeart/2005/8/layout/orgChart1"/>
    <dgm:cxn modelId="{6674EDAC-55C7-4509-8894-4F9D1E87B65F}" type="presParOf" srcId="{3EA07BF4-883A-4283-8F73-01125A30AABA}" destId="{6BBC76F4-667D-4C39-86D5-5BF74B6F8C7F}" srcOrd="1" destOrd="0" presId="urn:microsoft.com/office/officeart/2005/8/layout/orgChart1"/>
    <dgm:cxn modelId="{5E1183BF-09FF-4F6F-9E51-E5008BBAD50D}" type="presParOf" srcId="{3EA07BF4-883A-4283-8F73-01125A30AABA}" destId="{333C4300-4E2A-445C-94A9-B3718DB30C79}" srcOrd="2" destOrd="0" presId="urn:microsoft.com/office/officeart/2005/8/layout/orgChart1"/>
    <dgm:cxn modelId="{B938626D-2EE9-4BC4-85E9-32612017638F}" type="presParOf" srcId="{BB729863-EBA3-4B9C-A84A-1519A9989019}" destId="{45CED716-D396-46D4-B4C9-839818B44C50}" srcOrd="6" destOrd="0" presId="urn:microsoft.com/office/officeart/2005/8/layout/orgChart1"/>
    <dgm:cxn modelId="{B8C2B84C-667F-4BAB-8CF0-844734FFBB54}" type="presParOf" srcId="{BB729863-EBA3-4B9C-A84A-1519A9989019}" destId="{8855F858-E915-4C1E-885F-4F4D456A9428}" srcOrd="7" destOrd="0" presId="urn:microsoft.com/office/officeart/2005/8/layout/orgChart1"/>
    <dgm:cxn modelId="{0CA9B4DF-AA83-4CF4-AEE8-3B077403E37F}" type="presParOf" srcId="{8855F858-E915-4C1E-885F-4F4D456A9428}" destId="{519B53A8-11BA-46E5-BE19-3DF7E97C9E64}" srcOrd="0" destOrd="0" presId="urn:microsoft.com/office/officeart/2005/8/layout/orgChart1"/>
    <dgm:cxn modelId="{031B5A10-9E21-487A-B20D-9E7E34CA52A6}" type="presParOf" srcId="{519B53A8-11BA-46E5-BE19-3DF7E97C9E64}" destId="{58B6DABB-E57F-47F6-8ED0-4C25290EF06C}" srcOrd="0" destOrd="0" presId="urn:microsoft.com/office/officeart/2005/8/layout/orgChart1"/>
    <dgm:cxn modelId="{2502C24B-0241-4339-AF05-03DA83A2F2E7}" type="presParOf" srcId="{519B53A8-11BA-46E5-BE19-3DF7E97C9E64}" destId="{7BA1BD3D-64A1-4FC5-9316-FEEBE5ADDFEE}" srcOrd="1" destOrd="0" presId="urn:microsoft.com/office/officeart/2005/8/layout/orgChart1"/>
    <dgm:cxn modelId="{CB5BEF41-57E1-40A3-8104-66358B05CEC3}" type="presParOf" srcId="{8855F858-E915-4C1E-885F-4F4D456A9428}" destId="{DD6E4677-5C08-4ABC-A2F0-554068D0B64B}" srcOrd="1" destOrd="0" presId="urn:microsoft.com/office/officeart/2005/8/layout/orgChart1"/>
    <dgm:cxn modelId="{4C42D97A-EF8F-48A4-A7E1-C8C7CDA41118}" type="presParOf" srcId="{8855F858-E915-4C1E-885F-4F4D456A9428}" destId="{AA4FF6CA-B4E8-4DCC-A11C-52F3DFF7B70C}" srcOrd="2" destOrd="0" presId="urn:microsoft.com/office/officeart/2005/8/layout/orgChart1"/>
    <dgm:cxn modelId="{2B2CE9F6-F8CE-4623-9441-D4A11D46AF15}" type="presParOf" srcId="{3F94E519-C3B6-42C2-8010-8C03CA04277F}" destId="{83F415C2-2E3C-4653-80D8-81A5599CB2C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DA7AB6F-B7D1-4FDF-B125-28C00B602484}"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7A3DD7D1-9367-4C73-AE8A-29B032117054}">
      <dgm:prSet phldrT="[Metin]"/>
      <dgm:spPr/>
      <dgm:t>
        <a:bodyPr/>
        <a:lstStyle/>
        <a:p>
          <a:r>
            <a:rPr lang="tr-TR" dirty="0"/>
            <a:t>Ticarî İşlerde Temerrüt Faiz Oranı Belirlenmediyse</a:t>
          </a:r>
        </a:p>
      </dgm:t>
    </dgm:pt>
    <dgm:pt modelId="{8A1842AD-83EB-49E8-B2C8-986BD24EFAE6}" type="parTrans" cxnId="{106B48E4-8C7D-457F-BA7D-89D177903166}">
      <dgm:prSet/>
      <dgm:spPr/>
      <dgm:t>
        <a:bodyPr/>
        <a:lstStyle/>
        <a:p>
          <a:endParaRPr lang="tr-TR"/>
        </a:p>
      </dgm:t>
    </dgm:pt>
    <dgm:pt modelId="{5C5D06A4-2CF1-4B0C-BFA0-FAE4C506C56B}" type="sibTrans" cxnId="{106B48E4-8C7D-457F-BA7D-89D177903166}">
      <dgm:prSet/>
      <dgm:spPr/>
      <dgm:t>
        <a:bodyPr/>
        <a:lstStyle/>
        <a:p>
          <a:endParaRPr lang="tr-TR"/>
        </a:p>
      </dgm:t>
    </dgm:pt>
    <dgm:pt modelId="{86A1D2EE-774D-4E24-96BB-61DDBAD99A4F}">
      <dgm:prSet phldrT="[Metin]"/>
      <dgm:spPr/>
      <dgm:t>
        <a:bodyPr/>
        <a:lstStyle/>
        <a:p>
          <a:pPr algn="just">
            <a:lnSpc>
              <a:spcPct val="150000"/>
            </a:lnSpc>
            <a:spcBef>
              <a:spcPts val="600"/>
            </a:spcBef>
          </a:pPr>
          <a:r>
            <a:rPr lang="tr-TR" dirty="0"/>
            <a:t> 3095 sayılı Kanun m. 2/I: «</a:t>
          </a:r>
          <a:r>
            <a:rPr lang="tr-TR" i="1" dirty="0"/>
            <a:t>Bir miktar paranın ödenmesinde temerrüde düşen borçlu, sözleşme ile aksi kararlaştırılmadıkça, geçmiş günler için 1 inci maddede belirlenen orana göre temerrüt faizi ödemeye mecburdur</a:t>
          </a:r>
          <a:r>
            <a:rPr lang="tr-TR" dirty="0"/>
            <a:t>.»</a:t>
          </a:r>
        </a:p>
      </dgm:t>
    </dgm:pt>
    <dgm:pt modelId="{30AEC12C-BF81-4EAC-9790-34EB4DAEF3B0}" type="parTrans" cxnId="{FC8705B9-51B1-438F-B2F7-3DC0EF1AE1F6}">
      <dgm:prSet/>
      <dgm:spPr/>
      <dgm:t>
        <a:bodyPr/>
        <a:lstStyle/>
        <a:p>
          <a:endParaRPr lang="tr-TR"/>
        </a:p>
      </dgm:t>
    </dgm:pt>
    <dgm:pt modelId="{66951AE2-8652-4330-B85A-2DF275E840C7}" type="sibTrans" cxnId="{FC8705B9-51B1-438F-B2F7-3DC0EF1AE1F6}">
      <dgm:prSet/>
      <dgm:spPr/>
      <dgm:t>
        <a:bodyPr/>
        <a:lstStyle/>
        <a:p>
          <a:endParaRPr lang="tr-TR"/>
        </a:p>
      </dgm:t>
    </dgm:pt>
    <dgm:pt modelId="{66DE7418-1C74-4EB8-9008-076923A5C3A0}">
      <dgm:prSet phldrT="[Metin]"/>
      <dgm:spPr/>
      <dgm:t>
        <a:bodyPr/>
        <a:lstStyle/>
        <a:p>
          <a:pPr algn="l">
            <a:lnSpc>
              <a:spcPct val="150000"/>
            </a:lnSpc>
            <a:spcBef>
              <a:spcPts val="600"/>
            </a:spcBef>
          </a:pPr>
          <a:r>
            <a:rPr lang="tr-TR" dirty="0"/>
            <a:t>3095 sayılı Kanun m. 1: «</a:t>
          </a:r>
          <a:r>
            <a:rPr lang="tr-TR" i="1" dirty="0"/>
            <a:t>Borçlar Kanunu ve Türk Ticaret Kanununa göre faiz ödenmesi gereken hallerde, miktarı sözleşme ile tespit edilmemişse bu ödeme yıllık yüzde dokuz oranı üzerinden yapılır.</a:t>
          </a:r>
          <a:r>
            <a:rPr lang="tr-TR" dirty="0"/>
            <a:t>»</a:t>
          </a:r>
        </a:p>
      </dgm:t>
    </dgm:pt>
    <dgm:pt modelId="{E9304276-9538-41BA-95D5-C60CF13EAA9B}" type="parTrans" cxnId="{754F65A1-DBF6-4E8E-A6D4-591E01635492}">
      <dgm:prSet/>
      <dgm:spPr/>
      <dgm:t>
        <a:bodyPr/>
        <a:lstStyle/>
        <a:p>
          <a:endParaRPr lang="tr-TR"/>
        </a:p>
      </dgm:t>
    </dgm:pt>
    <dgm:pt modelId="{2C0B241A-5676-455E-B619-3B66BAB14F30}" type="sibTrans" cxnId="{754F65A1-DBF6-4E8E-A6D4-591E01635492}">
      <dgm:prSet/>
      <dgm:spPr/>
      <dgm:t>
        <a:bodyPr/>
        <a:lstStyle/>
        <a:p>
          <a:endParaRPr lang="tr-TR"/>
        </a:p>
      </dgm:t>
    </dgm:pt>
    <dgm:pt modelId="{A0787E2D-676F-4C6F-AA12-55F746B5B24C}">
      <dgm:prSet phldrT="[Metin]"/>
      <dgm:spPr/>
      <dgm:t>
        <a:bodyPr/>
        <a:lstStyle/>
        <a:p>
          <a:pPr algn="just">
            <a:lnSpc>
              <a:spcPct val="150000"/>
            </a:lnSpc>
            <a:spcBef>
              <a:spcPts val="600"/>
            </a:spcBef>
          </a:pPr>
          <a:r>
            <a:rPr lang="tr-TR" b="1" dirty="0"/>
            <a:t>Ticarî İşlerde Özellik 3095 sayılı Kanun m. 2/2: «</a:t>
          </a:r>
          <a:r>
            <a:rPr lang="tr-TR" i="1" dirty="0"/>
            <a:t>Türkiye Cumhuriyet Merkez Bankasının önceki yılın 31 Aralık günü </a:t>
          </a:r>
          <a:r>
            <a:rPr lang="tr-TR" b="1" i="1" dirty="0"/>
            <a:t>kısa vadeli avanslar için uyguladığı faiz oranı</a:t>
          </a:r>
          <a:r>
            <a:rPr lang="tr-TR" i="1" dirty="0"/>
            <a:t>, yukarıda açıklanan miktardan fazla ise, arada sözleşme olmasa </a:t>
          </a:r>
          <a:r>
            <a:rPr lang="tr-TR" b="1" i="1" dirty="0"/>
            <a:t>bile ticari işlerde temerrüt faizi bu oran üzerinden istenebilir</a:t>
          </a:r>
          <a:r>
            <a:rPr lang="tr-TR" i="1" dirty="0"/>
            <a:t>. </a:t>
          </a:r>
          <a:r>
            <a:rPr lang="tr-TR" i="0" dirty="0"/>
            <a:t>(…)</a:t>
          </a:r>
          <a:endParaRPr lang="tr-TR" b="1" i="0" dirty="0"/>
        </a:p>
      </dgm:t>
    </dgm:pt>
    <dgm:pt modelId="{660C46AD-2911-41F4-8060-F4F990746D03}" type="parTrans" cxnId="{2F2B8C06-1555-428A-8E47-C60B86E954A0}">
      <dgm:prSet/>
      <dgm:spPr/>
      <dgm:t>
        <a:bodyPr/>
        <a:lstStyle/>
        <a:p>
          <a:endParaRPr lang="tr-TR"/>
        </a:p>
      </dgm:t>
    </dgm:pt>
    <dgm:pt modelId="{8E11A7D5-5DE9-4E78-9DDB-5E061BF67441}" type="sibTrans" cxnId="{2F2B8C06-1555-428A-8E47-C60B86E954A0}">
      <dgm:prSet/>
      <dgm:spPr/>
      <dgm:t>
        <a:bodyPr/>
        <a:lstStyle/>
        <a:p>
          <a:endParaRPr lang="tr-TR"/>
        </a:p>
      </dgm:t>
    </dgm:pt>
    <dgm:pt modelId="{EA9D575F-B8A2-497C-AFDA-BBB4D2508E49}" type="pres">
      <dgm:prSet presAssocID="{ADA7AB6F-B7D1-4FDF-B125-28C00B602484}" presName="Name0" presStyleCnt="0">
        <dgm:presLayoutVars>
          <dgm:dir/>
          <dgm:animLvl val="lvl"/>
          <dgm:resizeHandles val="exact"/>
        </dgm:presLayoutVars>
      </dgm:prSet>
      <dgm:spPr/>
    </dgm:pt>
    <dgm:pt modelId="{67232936-EC24-4F00-A809-61809C9D2598}" type="pres">
      <dgm:prSet presAssocID="{7A3DD7D1-9367-4C73-AE8A-29B032117054}" presName="composite" presStyleCnt="0"/>
      <dgm:spPr/>
    </dgm:pt>
    <dgm:pt modelId="{54738AB7-0D2D-4009-8639-B7FA33090789}" type="pres">
      <dgm:prSet presAssocID="{7A3DD7D1-9367-4C73-AE8A-29B032117054}" presName="parTx" presStyleLbl="alignNode1" presStyleIdx="0" presStyleCnt="1">
        <dgm:presLayoutVars>
          <dgm:chMax val="0"/>
          <dgm:chPref val="0"/>
          <dgm:bulletEnabled val="1"/>
        </dgm:presLayoutVars>
      </dgm:prSet>
      <dgm:spPr/>
    </dgm:pt>
    <dgm:pt modelId="{C181CC1B-CEE1-4A29-B99E-EC3F48196645}" type="pres">
      <dgm:prSet presAssocID="{7A3DD7D1-9367-4C73-AE8A-29B032117054}" presName="desTx" presStyleLbl="alignAccFollowNode1" presStyleIdx="0" presStyleCnt="1">
        <dgm:presLayoutVars>
          <dgm:bulletEnabled val="1"/>
        </dgm:presLayoutVars>
      </dgm:prSet>
      <dgm:spPr/>
    </dgm:pt>
  </dgm:ptLst>
  <dgm:cxnLst>
    <dgm:cxn modelId="{2F2B8C06-1555-428A-8E47-C60B86E954A0}" srcId="{7A3DD7D1-9367-4C73-AE8A-29B032117054}" destId="{A0787E2D-676F-4C6F-AA12-55F746B5B24C}" srcOrd="2" destOrd="0" parTransId="{660C46AD-2911-41F4-8060-F4F990746D03}" sibTransId="{8E11A7D5-5DE9-4E78-9DDB-5E061BF67441}"/>
    <dgm:cxn modelId="{D0C48C54-3D4B-4E72-B4A2-48C8BDB1F391}" type="presOf" srcId="{66DE7418-1C74-4EB8-9008-076923A5C3A0}" destId="{C181CC1B-CEE1-4A29-B99E-EC3F48196645}" srcOrd="0" destOrd="1" presId="urn:microsoft.com/office/officeart/2005/8/layout/hList1"/>
    <dgm:cxn modelId="{754F65A1-DBF6-4E8E-A6D4-591E01635492}" srcId="{7A3DD7D1-9367-4C73-AE8A-29B032117054}" destId="{66DE7418-1C74-4EB8-9008-076923A5C3A0}" srcOrd="1" destOrd="0" parTransId="{E9304276-9538-41BA-95D5-C60CF13EAA9B}" sibTransId="{2C0B241A-5676-455E-B619-3B66BAB14F30}"/>
    <dgm:cxn modelId="{94A2DDA6-6495-4921-8862-3B37CE165741}" type="presOf" srcId="{7A3DD7D1-9367-4C73-AE8A-29B032117054}" destId="{54738AB7-0D2D-4009-8639-B7FA33090789}" srcOrd="0" destOrd="0" presId="urn:microsoft.com/office/officeart/2005/8/layout/hList1"/>
    <dgm:cxn modelId="{FC8705B9-51B1-438F-B2F7-3DC0EF1AE1F6}" srcId="{7A3DD7D1-9367-4C73-AE8A-29B032117054}" destId="{86A1D2EE-774D-4E24-96BB-61DDBAD99A4F}" srcOrd="0" destOrd="0" parTransId="{30AEC12C-BF81-4EAC-9790-34EB4DAEF3B0}" sibTransId="{66951AE2-8652-4330-B85A-2DF275E840C7}"/>
    <dgm:cxn modelId="{8BCB42C2-1DA7-4944-A60C-97C58F0BB7ED}" type="presOf" srcId="{ADA7AB6F-B7D1-4FDF-B125-28C00B602484}" destId="{EA9D575F-B8A2-497C-AFDA-BBB4D2508E49}" srcOrd="0" destOrd="0" presId="urn:microsoft.com/office/officeart/2005/8/layout/hList1"/>
    <dgm:cxn modelId="{FA6CFFCB-C73A-439D-9330-00FA12E6FA6B}" type="presOf" srcId="{A0787E2D-676F-4C6F-AA12-55F746B5B24C}" destId="{C181CC1B-CEE1-4A29-B99E-EC3F48196645}" srcOrd="0" destOrd="2" presId="urn:microsoft.com/office/officeart/2005/8/layout/hList1"/>
    <dgm:cxn modelId="{106B48E4-8C7D-457F-BA7D-89D177903166}" srcId="{ADA7AB6F-B7D1-4FDF-B125-28C00B602484}" destId="{7A3DD7D1-9367-4C73-AE8A-29B032117054}" srcOrd="0" destOrd="0" parTransId="{8A1842AD-83EB-49E8-B2C8-986BD24EFAE6}" sibTransId="{5C5D06A4-2CF1-4B0C-BFA0-FAE4C506C56B}"/>
    <dgm:cxn modelId="{9489B0F9-47D6-45D1-A746-E12823810954}" type="presOf" srcId="{86A1D2EE-774D-4E24-96BB-61DDBAD99A4F}" destId="{C181CC1B-CEE1-4A29-B99E-EC3F48196645}" srcOrd="0" destOrd="0" presId="urn:microsoft.com/office/officeart/2005/8/layout/hList1"/>
    <dgm:cxn modelId="{47E3747A-F00B-4A03-8366-EFD7D565FBBE}" type="presParOf" srcId="{EA9D575F-B8A2-497C-AFDA-BBB4D2508E49}" destId="{67232936-EC24-4F00-A809-61809C9D2598}" srcOrd="0" destOrd="0" presId="urn:microsoft.com/office/officeart/2005/8/layout/hList1"/>
    <dgm:cxn modelId="{E231F5F9-8986-42B3-830E-D120AB3BB560}" type="presParOf" srcId="{67232936-EC24-4F00-A809-61809C9D2598}" destId="{54738AB7-0D2D-4009-8639-B7FA33090789}" srcOrd="0" destOrd="0" presId="urn:microsoft.com/office/officeart/2005/8/layout/hList1"/>
    <dgm:cxn modelId="{77549FCB-D647-4442-8F8F-3CA267B70892}" type="presParOf" srcId="{67232936-EC24-4F00-A809-61809C9D2598}" destId="{C181CC1B-CEE1-4A29-B99E-EC3F4819664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E81B4436-FA56-4CC1-9648-21A3E3AE9661}"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57D144B1-4E3F-45B0-9513-E1B2A23964E6}">
      <dgm:prSet phldrT="[Metin]"/>
      <dgm:spPr/>
      <dgm:t>
        <a:bodyPr/>
        <a:lstStyle/>
        <a:p>
          <a:r>
            <a:rPr lang="tr-TR" dirty="0"/>
            <a:t>Ticarî İşlerde Faiz Oranları</a:t>
          </a:r>
        </a:p>
      </dgm:t>
    </dgm:pt>
    <dgm:pt modelId="{E6F81B5D-1EF9-49AB-9879-8C1772F66B23}" type="parTrans" cxnId="{479DEF46-DDB8-4257-886A-77717D78FCD8}">
      <dgm:prSet/>
      <dgm:spPr/>
      <dgm:t>
        <a:bodyPr/>
        <a:lstStyle/>
        <a:p>
          <a:endParaRPr lang="tr-TR"/>
        </a:p>
      </dgm:t>
    </dgm:pt>
    <dgm:pt modelId="{C0518881-3E9D-429A-8369-2CAFDBA63939}" type="sibTrans" cxnId="{479DEF46-DDB8-4257-886A-77717D78FCD8}">
      <dgm:prSet/>
      <dgm:spPr/>
      <dgm:t>
        <a:bodyPr/>
        <a:lstStyle/>
        <a:p>
          <a:endParaRPr lang="tr-TR"/>
        </a:p>
      </dgm:t>
    </dgm:pt>
    <dgm:pt modelId="{EC0CF66E-66CB-4408-89E2-0BEFCC479B26}">
      <dgm:prSet phldrT="[Metin]"/>
      <dgm:spPr/>
      <dgm:t>
        <a:bodyPr/>
        <a:lstStyle/>
        <a:p>
          <a:r>
            <a:rPr lang="tr-TR" dirty="0"/>
            <a:t>Kapital Faiz</a:t>
          </a:r>
        </a:p>
      </dgm:t>
    </dgm:pt>
    <dgm:pt modelId="{12FD83D1-CB28-43AA-87C5-8C1A5E8EFA73}" type="parTrans" cxnId="{28C8123B-0C6E-450C-9A7D-1FCC06A915F9}">
      <dgm:prSet/>
      <dgm:spPr/>
      <dgm:t>
        <a:bodyPr/>
        <a:lstStyle/>
        <a:p>
          <a:endParaRPr lang="tr-TR"/>
        </a:p>
      </dgm:t>
    </dgm:pt>
    <dgm:pt modelId="{84075AFB-C29E-41FB-AE2B-644C71A0A490}" type="sibTrans" cxnId="{28C8123B-0C6E-450C-9A7D-1FCC06A915F9}">
      <dgm:prSet/>
      <dgm:spPr/>
      <dgm:t>
        <a:bodyPr/>
        <a:lstStyle/>
        <a:p>
          <a:endParaRPr lang="tr-TR"/>
        </a:p>
      </dgm:t>
    </dgm:pt>
    <dgm:pt modelId="{8ACC66C1-6465-4AEB-8983-BE9B6A1D59E6}">
      <dgm:prSet phldrT="[Metin]"/>
      <dgm:spPr/>
      <dgm:t>
        <a:bodyPr/>
        <a:lstStyle/>
        <a:p>
          <a:r>
            <a:rPr lang="tr-TR" dirty="0"/>
            <a:t>Temerrüt Faizi</a:t>
          </a:r>
        </a:p>
      </dgm:t>
    </dgm:pt>
    <dgm:pt modelId="{099AA411-E4C7-41A4-A8B9-796D8AD9EA28}" type="parTrans" cxnId="{716140C5-6588-4709-8F96-ED8343C4B07C}">
      <dgm:prSet/>
      <dgm:spPr/>
      <dgm:t>
        <a:bodyPr/>
        <a:lstStyle/>
        <a:p>
          <a:endParaRPr lang="tr-TR"/>
        </a:p>
      </dgm:t>
    </dgm:pt>
    <dgm:pt modelId="{85DC6D27-E478-4ED6-A375-1B1E66D6BEDF}" type="sibTrans" cxnId="{716140C5-6588-4709-8F96-ED8343C4B07C}">
      <dgm:prSet/>
      <dgm:spPr/>
      <dgm:t>
        <a:bodyPr/>
        <a:lstStyle/>
        <a:p>
          <a:endParaRPr lang="tr-TR"/>
        </a:p>
      </dgm:t>
    </dgm:pt>
    <dgm:pt modelId="{5AC4B3F5-3D12-445E-930D-67CEE5007A14}">
      <dgm:prSet/>
      <dgm:spPr/>
      <dgm:t>
        <a:bodyPr/>
        <a:lstStyle/>
        <a:p>
          <a:r>
            <a:rPr lang="tr-TR" dirty="0"/>
            <a:t>Taraflarca kararlaştırılmamışsa 3095 s. Kanun m. 1</a:t>
          </a:r>
        </a:p>
      </dgm:t>
    </dgm:pt>
    <dgm:pt modelId="{17AE244A-BFFD-46C8-A717-69C58B6F4031}" type="parTrans" cxnId="{11FA6EA6-736D-4863-B176-41A537F02C1F}">
      <dgm:prSet/>
      <dgm:spPr/>
      <dgm:t>
        <a:bodyPr/>
        <a:lstStyle/>
        <a:p>
          <a:endParaRPr lang="tr-TR"/>
        </a:p>
      </dgm:t>
    </dgm:pt>
    <dgm:pt modelId="{8F2D9158-6925-4648-B444-7B0B93235638}" type="sibTrans" cxnId="{11FA6EA6-736D-4863-B176-41A537F02C1F}">
      <dgm:prSet/>
      <dgm:spPr/>
      <dgm:t>
        <a:bodyPr/>
        <a:lstStyle/>
        <a:p>
          <a:endParaRPr lang="tr-TR"/>
        </a:p>
      </dgm:t>
    </dgm:pt>
    <dgm:pt modelId="{96453456-9BD7-4915-9676-B6B598FDD5CD}">
      <dgm:prSet/>
      <dgm:spPr/>
      <dgm:t>
        <a:bodyPr/>
        <a:lstStyle/>
        <a:p>
          <a:r>
            <a:rPr lang="tr-TR" dirty="0"/>
            <a:t>Taraflarca serbestçe  kararlaştırılabilir. TTK m. 8.1</a:t>
          </a:r>
        </a:p>
      </dgm:t>
    </dgm:pt>
    <dgm:pt modelId="{971F79FC-2D14-4CAB-A1E9-72CD7059FB93}" type="parTrans" cxnId="{0CCDFF42-98C6-41F3-BC87-ECAB1DB82D46}">
      <dgm:prSet/>
      <dgm:spPr/>
      <dgm:t>
        <a:bodyPr/>
        <a:lstStyle/>
        <a:p>
          <a:endParaRPr lang="tr-TR"/>
        </a:p>
      </dgm:t>
    </dgm:pt>
    <dgm:pt modelId="{B6EBB3DD-FCFF-4CB4-9C28-D6CF4A2C4DE8}" type="sibTrans" cxnId="{0CCDFF42-98C6-41F3-BC87-ECAB1DB82D46}">
      <dgm:prSet/>
      <dgm:spPr/>
      <dgm:t>
        <a:bodyPr/>
        <a:lstStyle/>
        <a:p>
          <a:endParaRPr lang="tr-TR"/>
        </a:p>
      </dgm:t>
    </dgm:pt>
    <dgm:pt modelId="{E316AC6C-9898-43DE-B1B7-FC8D7701685C}">
      <dgm:prSet/>
      <dgm:spPr/>
      <dgm:t>
        <a:bodyPr/>
        <a:lstStyle/>
        <a:p>
          <a:r>
            <a:rPr lang="tr-TR" dirty="0"/>
            <a:t>Taraflarca kararlaştırılmamışsa 3095 s. Kanun m. 2 atfıyla m. 1</a:t>
          </a:r>
        </a:p>
      </dgm:t>
    </dgm:pt>
    <dgm:pt modelId="{020587DC-94BC-4314-95DF-BFCEC65F8827}" type="parTrans" cxnId="{90E91EC0-5328-4156-8D68-CC5589443E7D}">
      <dgm:prSet/>
      <dgm:spPr/>
      <dgm:t>
        <a:bodyPr/>
        <a:lstStyle/>
        <a:p>
          <a:endParaRPr lang="tr-TR"/>
        </a:p>
      </dgm:t>
    </dgm:pt>
    <dgm:pt modelId="{1D54A626-BA68-4BF5-B7C8-838D878F28D2}" type="sibTrans" cxnId="{90E91EC0-5328-4156-8D68-CC5589443E7D}">
      <dgm:prSet/>
      <dgm:spPr/>
      <dgm:t>
        <a:bodyPr/>
        <a:lstStyle/>
        <a:p>
          <a:endParaRPr lang="tr-TR"/>
        </a:p>
      </dgm:t>
    </dgm:pt>
    <dgm:pt modelId="{ED6D1975-35BD-4A5B-B3B9-833BD50E2F83}">
      <dgm:prSet/>
      <dgm:spPr/>
      <dgm:t>
        <a:bodyPr/>
        <a:lstStyle/>
        <a:p>
          <a:r>
            <a:rPr lang="tr-TR" dirty="0"/>
            <a:t>Taraflarca serbestçe kararlaştırılabilir (TTK m. 8.1). </a:t>
          </a:r>
        </a:p>
      </dgm:t>
    </dgm:pt>
    <dgm:pt modelId="{30E8D00C-03F8-46D9-BC91-F5FB789A4384}" type="parTrans" cxnId="{3F7EDCE0-6F8C-431C-8C6A-9504B76C948A}">
      <dgm:prSet/>
      <dgm:spPr/>
      <dgm:t>
        <a:bodyPr/>
        <a:lstStyle/>
        <a:p>
          <a:endParaRPr lang="tr-TR"/>
        </a:p>
      </dgm:t>
    </dgm:pt>
    <dgm:pt modelId="{57C3073B-C985-4614-8D36-60EBE25A3F16}" type="sibTrans" cxnId="{3F7EDCE0-6F8C-431C-8C6A-9504B76C948A}">
      <dgm:prSet/>
      <dgm:spPr/>
      <dgm:t>
        <a:bodyPr/>
        <a:lstStyle/>
        <a:p>
          <a:endParaRPr lang="tr-TR"/>
        </a:p>
      </dgm:t>
    </dgm:pt>
    <dgm:pt modelId="{DDE1CA02-F467-4899-8E7D-A48F3B015D7B}">
      <dgm:prSet/>
      <dgm:spPr/>
      <dgm:t>
        <a:bodyPr/>
        <a:lstStyle/>
        <a:p>
          <a:r>
            <a:rPr lang="tr-TR" dirty="0"/>
            <a:t>Ayrıca talep edilirse 3095 s. Kanun m. 2/2’de yer alan avans faiz oranı</a:t>
          </a:r>
        </a:p>
      </dgm:t>
    </dgm:pt>
    <dgm:pt modelId="{1727840C-917B-4E71-AA71-EDFDDC643624}" type="parTrans" cxnId="{E0604F7D-2CC3-4C13-A2D3-6379370EB007}">
      <dgm:prSet/>
      <dgm:spPr/>
      <dgm:t>
        <a:bodyPr/>
        <a:lstStyle/>
        <a:p>
          <a:endParaRPr lang="tr-TR"/>
        </a:p>
      </dgm:t>
    </dgm:pt>
    <dgm:pt modelId="{033B8EC9-B927-4DFA-B948-C3B08A768643}" type="sibTrans" cxnId="{E0604F7D-2CC3-4C13-A2D3-6379370EB007}">
      <dgm:prSet/>
      <dgm:spPr/>
      <dgm:t>
        <a:bodyPr/>
        <a:lstStyle/>
        <a:p>
          <a:endParaRPr lang="tr-TR"/>
        </a:p>
      </dgm:t>
    </dgm:pt>
    <dgm:pt modelId="{8BFCAC30-079C-4916-89CE-97B35D7B78EB}">
      <dgm:prSet/>
      <dgm:spPr/>
      <dgm:t>
        <a:bodyPr/>
        <a:lstStyle/>
        <a:p>
          <a:r>
            <a:rPr lang="tr-TR"/>
            <a:t>Taraflarca kapital faiz kararlaştırılmış; temerrüt faizi kararlaştırılmamışsa, kapital faiz oranı uygulanır.</a:t>
          </a:r>
          <a:endParaRPr lang="tr-TR" dirty="0"/>
        </a:p>
      </dgm:t>
    </dgm:pt>
    <dgm:pt modelId="{8CE6B260-E32D-43BA-96EB-096A1DFA8522}" type="parTrans" cxnId="{780A9A6F-4E96-411B-A58E-7B49F89D7D8E}">
      <dgm:prSet/>
      <dgm:spPr/>
      <dgm:t>
        <a:bodyPr/>
        <a:lstStyle/>
        <a:p>
          <a:endParaRPr lang="tr-TR"/>
        </a:p>
      </dgm:t>
    </dgm:pt>
    <dgm:pt modelId="{1328A610-5AD7-4CEF-802D-BFAADEB4BBE4}" type="sibTrans" cxnId="{780A9A6F-4E96-411B-A58E-7B49F89D7D8E}">
      <dgm:prSet/>
      <dgm:spPr/>
      <dgm:t>
        <a:bodyPr/>
        <a:lstStyle/>
        <a:p>
          <a:endParaRPr lang="tr-TR"/>
        </a:p>
      </dgm:t>
    </dgm:pt>
    <dgm:pt modelId="{6F3EA0DA-1699-496B-BABE-28EA67ED89A5}" type="pres">
      <dgm:prSet presAssocID="{E81B4436-FA56-4CC1-9648-21A3E3AE9661}" presName="hierChild1" presStyleCnt="0">
        <dgm:presLayoutVars>
          <dgm:orgChart val="1"/>
          <dgm:chPref val="1"/>
          <dgm:dir/>
          <dgm:animOne val="branch"/>
          <dgm:animLvl val="lvl"/>
          <dgm:resizeHandles/>
        </dgm:presLayoutVars>
      </dgm:prSet>
      <dgm:spPr/>
    </dgm:pt>
    <dgm:pt modelId="{242EF759-0B7C-4415-86B6-BD155C69903E}" type="pres">
      <dgm:prSet presAssocID="{57D144B1-4E3F-45B0-9513-E1B2A23964E6}" presName="hierRoot1" presStyleCnt="0">
        <dgm:presLayoutVars>
          <dgm:hierBranch val="init"/>
        </dgm:presLayoutVars>
      </dgm:prSet>
      <dgm:spPr/>
    </dgm:pt>
    <dgm:pt modelId="{C6BA0585-1FE2-4618-85AD-B82F2EEFC79F}" type="pres">
      <dgm:prSet presAssocID="{57D144B1-4E3F-45B0-9513-E1B2A23964E6}" presName="rootComposite1" presStyleCnt="0"/>
      <dgm:spPr/>
    </dgm:pt>
    <dgm:pt modelId="{92C27BEB-8DD0-4353-9BEB-DE06447E8D9D}" type="pres">
      <dgm:prSet presAssocID="{57D144B1-4E3F-45B0-9513-E1B2A23964E6}" presName="rootText1" presStyleLbl="node0" presStyleIdx="0" presStyleCnt="1">
        <dgm:presLayoutVars>
          <dgm:chPref val="3"/>
        </dgm:presLayoutVars>
      </dgm:prSet>
      <dgm:spPr/>
    </dgm:pt>
    <dgm:pt modelId="{A61FC6D8-9B14-428E-ACB2-ED9385F6025D}" type="pres">
      <dgm:prSet presAssocID="{57D144B1-4E3F-45B0-9513-E1B2A23964E6}" presName="rootConnector1" presStyleLbl="node1" presStyleIdx="0" presStyleCnt="0"/>
      <dgm:spPr/>
    </dgm:pt>
    <dgm:pt modelId="{26616CEF-ED39-409F-8109-526C058EE6B9}" type="pres">
      <dgm:prSet presAssocID="{57D144B1-4E3F-45B0-9513-E1B2A23964E6}" presName="hierChild2" presStyleCnt="0"/>
      <dgm:spPr/>
    </dgm:pt>
    <dgm:pt modelId="{66FF4119-E24C-4921-8551-71605D76B564}" type="pres">
      <dgm:prSet presAssocID="{12FD83D1-CB28-43AA-87C5-8C1A5E8EFA73}" presName="Name37" presStyleLbl="parChTrans1D2" presStyleIdx="0" presStyleCnt="2"/>
      <dgm:spPr/>
    </dgm:pt>
    <dgm:pt modelId="{2D643C32-E7E7-4228-9C42-4CBF3366BCDD}" type="pres">
      <dgm:prSet presAssocID="{EC0CF66E-66CB-4408-89E2-0BEFCC479B26}" presName="hierRoot2" presStyleCnt="0">
        <dgm:presLayoutVars>
          <dgm:hierBranch val="init"/>
        </dgm:presLayoutVars>
      </dgm:prSet>
      <dgm:spPr/>
    </dgm:pt>
    <dgm:pt modelId="{7AA8D5EB-D091-4372-A033-99C19D65BA8F}" type="pres">
      <dgm:prSet presAssocID="{EC0CF66E-66CB-4408-89E2-0BEFCC479B26}" presName="rootComposite" presStyleCnt="0"/>
      <dgm:spPr/>
    </dgm:pt>
    <dgm:pt modelId="{A439268F-A32C-445B-AEBD-8A626EB527DE}" type="pres">
      <dgm:prSet presAssocID="{EC0CF66E-66CB-4408-89E2-0BEFCC479B26}" presName="rootText" presStyleLbl="node2" presStyleIdx="0" presStyleCnt="2" custLinFactX="-81868" custLinFactNeighborX="-100000" custLinFactNeighborY="-8204">
        <dgm:presLayoutVars>
          <dgm:chPref val="3"/>
        </dgm:presLayoutVars>
      </dgm:prSet>
      <dgm:spPr/>
    </dgm:pt>
    <dgm:pt modelId="{F042FF72-1808-4FA5-ABFE-8BAC81A2453A}" type="pres">
      <dgm:prSet presAssocID="{EC0CF66E-66CB-4408-89E2-0BEFCC479B26}" presName="rootConnector" presStyleLbl="node2" presStyleIdx="0" presStyleCnt="2"/>
      <dgm:spPr/>
    </dgm:pt>
    <dgm:pt modelId="{1E561464-4DE9-4107-9136-17FEB1F93AFA}" type="pres">
      <dgm:prSet presAssocID="{EC0CF66E-66CB-4408-89E2-0BEFCC479B26}" presName="hierChild4" presStyleCnt="0"/>
      <dgm:spPr/>
    </dgm:pt>
    <dgm:pt modelId="{1E8D0278-DD09-4B23-B99C-BE200117B3C7}" type="pres">
      <dgm:prSet presAssocID="{17AE244A-BFFD-46C8-A717-69C58B6F4031}" presName="Name37" presStyleLbl="parChTrans1D3" presStyleIdx="0" presStyleCnt="6"/>
      <dgm:spPr/>
    </dgm:pt>
    <dgm:pt modelId="{7854F8D4-D754-41A0-B1AC-8ED5369E63FD}" type="pres">
      <dgm:prSet presAssocID="{5AC4B3F5-3D12-445E-930D-67CEE5007A14}" presName="hierRoot2" presStyleCnt="0">
        <dgm:presLayoutVars>
          <dgm:hierBranch val="init"/>
        </dgm:presLayoutVars>
      </dgm:prSet>
      <dgm:spPr/>
    </dgm:pt>
    <dgm:pt modelId="{04715997-7C1A-4C3F-9E0D-9FCB0D04A8FA}" type="pres">
      <dgm:prSet presAssocID="{5AC4B3F5-3D12-445E-930D-67CEE5007A14}" presName="rootComposite" presStyleCnt="0"/>
      <dgm:spPr/>
    </dgm:pt>
    <dgm:pt modelId="{04B0FBEF-5357-41CD-B8D0-F5DD29F929B7}" type="pres">
      <dgm:prSet presAssocID="{5AC4B3F5-3D12-445E-930D-67CEE5007A14}" presName="rootText" presStyleLbl="node3" presStyleIdx="0" presStyleCnt="6" custLinFactX="-55886" custLinFactY="35375" custLinFactNeighborX="-100000" custLinFactNeighborY="100000">
        <dgm:presLayoutVars>
          <dgm:chPref val="3"/>
        </dgm:presLayoutVars>
      </dgm:prSet>
      <dgm:spPr/>
    </dgm:pt>
    <dgm:pt modelId="{2B5383F5-9142-445C-ADF6-3990C5D84A23}" type="pres">
      <dgm:prSet presAssocID="{5AC4B3F5-3D12-445E-930D-67CEE5007A14}" presName="rootConnector" presStyleLbl="node3" presStyleIdx="0" presStyleCnt="6"/>
      <dgm:spPr/>
    </dgm:pt>
    <dgm:pt modelId="{AAA20BC3-3EC0-4511-A9EE-F135D8250736}" type="pres">
      <dgm:prSet presAssocID="{5AC4B3F5-3D12-445E-930D-67CEE5007A14}" presName="hierChild4" presStyleCnt="0"/>
      <dgm:spPr/>
    </dgm:pt>
    <dgm:pt modelId="{1F6543BC-0D6C-4D83-A111-512AEE11CC7A}" type="pres">
      <dgm:prSet presAssocID="{5AC4B3F5-3D12-445E-930D-67CEE5007A14}" presName="hierChild5" presStyleCnt="0"/>
      <dgm:spPr/>
    </dgm:pt>
    <dgm:pt modelId="{6022CCD4-905D-4B69-9929-759C14BE3EC2}" type="pres">
      <dgm:prSet presAssocID="{971F79FC-2D14-4CAB-A1E9-72CD7059FB93}" presName="Name37" presStyleLbl="parChTrans1D3" presStyleIdx="1" presStyleCnt="6"/>
      <dgm:spPr/>
    </dgm:pt>
    <dgm:pt modelId="{0B237298-DBF4-428D-B202-D1FB6DB6BA45}" type="pres">
      <dgm:prSet presAssocID="{96453456-9BD7-4915-9676-B6B598FDD5CD}" presName="hierRoot2" presStyleCnt="0">
        <dgm:presLayoutVars>
          <dgm:hierBranch val="init"/>
        </dgm:presLayoutVars>
      </dgm:prSet>
      <dgm:spPr/>
    </dgm:pt>
    <dgm:pt modelId="{DCF77668-F75F-495B-B28F-C432000C7CB6}" type="pres">
      <dgm:prSet presAssocID="{96453456-9BD7-4915-9676-B6B598FDD5CD}" presName="rootComposite" presStyleCnt="0"/>
      <dgm:spPr/>
    </dgm:pt>
    <dgm:pt modelId="{052D4CED-D308-49AB-887C-1F724949AF63}" type="pres">
      <dgm:prSet presAssocID="{96453456-9BD7-4915-9676-B6B598FDD5CD}" presName="rootText" presStyleLbl="node3" presStyleIdx="1" presStyleCnt="6" custLinFactX="-53835" custLinFactY="-55886" custLinFactNeighborX="-100000" custLinFactNeighborY="-100000">
        <dgm:presLayoutVars>
          <dgm:chPref val="3"/>
        </dgm:presLayoutVars>
      </dgm:prSet>
      <dgm:spPr/>
    </dgm:pt>
    <dgm:pt modelId="{3923F84B-8D01-4411-BA78-8356B41A4292}" type="pres">
      <dgm:prSet presAssocID="{96453456-9BD7-4915-9676-B6B598FDD5CD}" presName="rootConnector" presStyleLbl="node3" presStyleIdx="1" presStyleCnt="6"/>
      <dgm:spPr/>
    </dgm:pt>
    <dgm:pt modelId="{A8892B41-A0E4-476D-AAAE-222257DD0CE9}" type="pres">
      <dgm:prSet presAssocID="{96453456-9BD7-4915-9676-B6B598FDD5CD}" presName="hierChild4" presStyleCnt="0"/>
      <dgm:spPr/>
    </dgm:pt>
    <dgm:pt modelId="{FEC3AF91-52F7-405F-8133-9AE2FA75396C}" type="pres">
      <dgm:prSet presAssocID="{96453456-9BD7-4915-9676-B6B598FDD5CD}" presName="hierChild5" presStyleCnt="0"/>
      <dgm:spPr/>
    </dgm:pt>
    <dgm:pt modelId="{057C6B9E-CD52-4ED9-A458-90E14EB9D4D8}" type="pres">
      <dgm:prSet presAssocID="{EC0CF66E-66CB-4408-89E2-0BEFCC479B26}" presName="hierChild5" presStyleCnt="0"/>
      <dgm:spPr/>
    </dgm:pt>
    <dgm:pt modelId="{AD75E504-BA49-41D7-A0F7-7396A82702E4}" type="pres">
      <dgm:prSet presAssocID="{099AA411-E4C7-41A4-A8B9-796D8AD9EA28}" presName="Name37" presStyleLbl="parChTrans1D2" presStyleIdx="1" presStyleCnt="2"/>
      <dgm:spPr/>
    </dgm:pt>
    <dgm:pt modelId="{F4DDDF1E-A38F-4E65-8DA6-35BF65638299}" type="pres">
      <dgm:prSet presAssocID="{8ACC66C1-6465-4AEB-8983-BE9B6A1D59E6}" presName="hierRoot2" presStyleCnt="0">
        <dgm:presLayoutVars>
          <dgm:hierBranch val="init"/>
        </dgm:presLayoutVars>
      </dgm:prSet>
      <dgm:spPr/>
    </dgm:pt>
    <dgm:pt modelId="{5A5EF0FB-CC6D-459F-AE21-FF25E26D7BEA}" type="pres">
      <dgm:prSet presAssocID="{8ACC66C1-6465-4AEB-8983-BE9B6A1D59E6}" presName="rootComposite" presStyleCnt="0"/>
      <dgm:spPr/>
    </dgm:pt>
    <dgm:pt modelId="{5FECA1DA-F1A3-480A-8FFE-1202F8D5F9FB}" type="pres">
      <dgm:prSet presAssocID="{8ACC66C1-6465-4AEB-8983-BE9B6A1D59E6}" presName="rootText" presStyleLbl="node2" presStyleIdx="1" presStyleCnt="2" custLinFactX="100000" custLinFactNeighborX="129043" custLinFactNeighborY="-6838">
        <dgm:presLayoutVars>
          <dgm:chPref val="3"/>
        </dgm:presLayoutVars>
      </dgm:prSet>
      <dgm:spPr/>
    </dgm:pt>
    <dgm:pt modelId="{FA8AB2C9-ACCA-43FC-9C7A-273156A3A32F}" type="pres">
      <dgm:prSet presAssocID="{8ACC66C1-6465-4AEB-8983-BE9B6A1D59E6}" presName="rootConnector" presStyleLbl="node2" presStyleIdx="1" presStyleCnt="2"/>
      <dgm:spPr/>
    </dgm:pt>
    <dgm:pt modelId="{409DC032-C647-411C-AE60-3917E7EE0F44}" type="pres">
      <dgm:prSet presAssocID="{8ACC66C1-6465-4AEB-8983-BE9B6A1D59E6}" presName="hierChild4" presStyleCnt="0"/>
      <dgm:spPr/>
    </dgm:pt>
    <dgm:pt modelId="{C9485AE0-69B6-4569-94F0-217250658996}" type="pres">
      <dgm:prSet presAssocID="{020587DC-94BC-4314-95DF-BFCEC65F8827}" presName="Name37" presStyleLbl="parChTrans1D3" presStyleIdx="2" presStyleCnt="6"/>
      <dgm:spPr/>
    </dgm:pt>
    <dgm:pt modelId="{5C888CEF-3BD6-4DA8-9990-E3BE499A5F94}" type="pres">
      <dgm:prSet presAssocID="{E316AC6C-9898-43DE-B1B7-FC8D7701685C}" presName="hierRoot2" presStyleCnt="0">
        <dgm:presLayoutVars>
          <dgm:hierBranch val="init"/>
        </dgm:presLayoutVars>
      </dgm:prSet>
      <dgm:spPr/>
    </dgm:pt>
    <dgm:pt modelId="{EDAC66D4-A936-4A0A-8EBC-52CBDD882F18}" type="pres">
      <dgm:prSet presAssocID="{E316AC6C-9898-43DE-B1B7-FC8D7701685C}" presName="rootComposite" presStyleCnt="0"/>
      <dgm:spPr/>
    </dgm:pt>
    <dgm:pt modelId="{8736C036-9BD4-45F1-9443-47F358279A6C}" type="pres">
      <dgm:prSet presAssocID="{E316AC6C-9898-43DE-B1B7-FC8D7701685C}" presName="rootText" presStyleLbl="node3" presStyleIdx="2" presStyleCnt="6" custLinFactY="21000" custLinFactNeighborX="86831" custLinFactNeighborY="100000">
        <dgm:presLayoutVars>
          <dgm:chPref val="3"/>
        </dgm:presLayoutVars>
      </dgm:prSet>
      <dgm:spPr/>
    </dgm:pt>
    <dgm:pt modelId="{E86FEC84-0885-4877-85C4-1E5F417F3DAE}" type="pres">
      <dgm:prSet presAssocID="{E316AC6C-9898-43DE-B1B7-FC8D7701685C}" presName="rootConnector" presStyleLbl="node3" presStyleIdx="2" presStyleCnt="6"/>
      <dgm:spPr/>
    </dgm:pt>
    <dgm:pt modelId="{2ED69BC6-8AC3-4213-B3CD-BDA3CCEAA498}" type="pres">
      <dgm:prSet presAssocID="{E316AC6C-9898-43DE-B1B7-FC8D7701685C}" presName="hierChild4" presStyleCnt="0"/>
      <dgm:spPr/>
    </dgm:pt>
    <dgm:pt modelId="{5640B13E-9CA8-4B6B-B543-0D3C5F3CD701}" type="pres">
      <dgm:prSet presAssocID="{E316AC6C-9898-43DE-B1B7-FC8D7701685C}" presName="hierChild5" presStyleCnt="0"/>
      <dgm:spPr/>
    </dgm:pt>
    <dgm:pt modelId="{422920DB-63EC-416B-9135-3E2B7A84195D}" type="pres">
      <dgm:prSet presAssocID="{30E8D00C-03F8-46D9-BC91-F5FB789A4384}" presName="Name37" presStyleLbl="parChTrans1D3" presStyleIdx="3" presStyleCnt="6"/>
      <dgm:spPr/>
    </dgm:pt>
    <dgm:pt modelId="{D42C0794-EEF2-47DB-93BC-8C264764C830}" type="pres">
      <dgm:prSet presAssocID="{ED6D1975-35BD-4A5B-B3B9-833BD50E2F83}" presName="hierRoot2" presStyleCnt="0">
        <dgm:presLayoutVars>
          <dgm:hierBranch val="init"/>
        </dgm:presLayoutVars>
      </dgm:prSet>
      <dgm:spPr/>
    </dgm:pt>
    <dgm:pt modelId="{0BFB54BA-8F30-49FC-B1A3-DB515D5E2634}" type="pres">
      <dgm:prSet presAssocID="{ED6D1975-35BD-4A5B-B3B9-833BD50E2F83}" presName="rootComposite" presStyleCnt="0"/>
      <dgm:spPr/>
    </dgm:pt>
    <dgm:pt modelId="{B6CD56F8-881A-454A-9B66-22A130CF1913}" type="pres">
      <dgm:prSet presAssocID="{ED6D1975-35BD-4A5B-B3B9-833BD50E2F83}" presName="rootText" presStyleLbl="node3" presStyleIdx="3" presStyleCnt="6" custLinFactY="-61356" custLinFactNeighborX="84780" custLinFactNeighborY="-100000">
        <dgm:presLayoutVars>
          <dgm:chPref val="3"/>
        </dgm:presLayoutVars>
      </dgm:prSet>
      <dgm:spPr/>
    </dgm:pt>
    <dgm:pt modelId="{21E74C85-05CE-417B-A92B-3C2CB39CEAF0}" type="pres">
      <dgm:prSet presAssocID="{ED6D1975-35BD-4A5B-B3B9-833BD50E2F83}" presName="rootConnector" presStyleLbl="node3" presStyleIdx="3" presStyleCnt="6"/>
      <dgm:spPr/>
    </dgm:pt>
    <dgm:pt modelId="{9840C711-D406-4E15-9E25-361CA267425E}" type="pres">
      <dgm:prSet presAssocID="{ED6D1975-35BD-4A5B-B3B9-833BD50E2F83}" presName="hierChild4" presStyleCnt="0"/>
      <dgm:spPr/>
    </dgm:pt>
    <dgm:pt modelId="{EE9774F1-84C2-48D1-B1AD-E658F21864D8}" type="pres">
      <dgm:prSet presAssocID="{ED6D1975-35BD-4A5B-B3B9-833BD50E2F83}" presName="hierChild5" presStyleCnt="0"/>
      <dgm:spPr/>
    </dgm:pt>
    <dgm:pt modelId="{9B529DAF-4755-4A4F-B7C6-B8C972E532A7}" type="pres">
      <dgm:prSet presAssocID="{1727840C-917B-4E71-AA71-EDFDDC643624}" presName="Name37" presStyleLbl="parChTrans1D3" presStyleIdx="4" presStyleCnt="6"/>
      <dgm:spPr/>
    </dgm:pt>
    <dgm:pt modelId="{D8D8F970-1952-4D36-9A2A-84C91101D1BF}" type="pres">
      <dgm:prSet presAssocID="{DDE1CA02-F467-4899-8E7D-A48F3B015D7B}" presName="hierRoot2" presStyleCnt="0">
        <dgm:presLayoutVars>
          <dgm:hierBranch val="init"/>
        </dgm:presLayoutVars>
      </dgm:prSet>
      <dgm:spPr/>
    </dgm:pt>
    <dgm:pt modelId="{175F4D6D-B0C5-4F9B-8DB2-A2A395DBC678}" type="pres">
      <dgm:prSet presAssocID="{DDE1CA02-F467-4899-8E7D-A48F3B015D7B}" presName="rootComposite" presStyleCnt="0"/>
      <dgm:spPr/>
    </dgm:pt>
    <dgm:pt modelId="{035A0EEF-77CF-4678-8849-B71513E19A92}" type="pres">
      <dgm:prSet presAssocID="{DDE1CA02-F467-4899-8E7D-A48F3B015D7B}" presName="rootText" presStyleLbl="node3" presStyleIdx="4" presStyleCnt="6" custLinFactNeighborX="87515" custLinFactNeighborY="-6837">
        <dgm:presLayoutVars>
          <dgm:chPref val="3"/>
        </dgm:presLayoutVars>
      </dgm:prSet>
      <dgm:spPr/>
    </dgm:pt>
    <dgm:pt modelId="{41544807-21DD-4BEA-A5EE-99926B724ED0}" type="pres">
      <dgm:prSet presAssocID="{DDE1CA02-F467-4899-8E7D-A48F3B015D7B}" presName="rootConnector" presStyleLbl="node3" presStyleIdx="4" presStyleCnt="6"/>
      <dgm:spPr/>
    </dgm:pt>
    <dgm:pt modelId="{80C5F93F-B84D-4657-9CE3-F0217B9E4BC2}" type="pres">
      <dgm:prSet presAssocID="{DDE1CA02-F467-4899-8E7D-A48F3B015D7B}" presName="hierChild4" presStyleCnt="0"/>
      <dgm:spPr/>
    </dgm:pt>
    <dgm:pt modelId="{3C842CD7-C0EE-4381-B99E-AA565863E20B}" type="pres">
      <dgm:prSet presAssocID="{DDE1CA02-F467-4899-8E7D-A48F3B015D7B}" presName="hierChild5" presStyleCnt="0"/>
      <dgm:spPr/>
    </dgm:pt>
    <dgm:pt modelId="{F3E49A53-6849-44D7-A5C7-1B797AA6DB0F}" type="pres">
      <dgm:prSet presAssocID="{8CE6B260-E32D-43BA-96EB-096A1DFA8522}" presName="Name37" presStyleLbl="parChTrans1D3" presStyleIdx="5" presStyleCnt="6"/>
      <dgm:spPr/>
    </dgm:pt>
    <dgm:pt modelId="{9E323D04-54C2-4AB7-9E1D-968899E8BF5D}" type="pres">
      <dgm:prSet presAssocID="{8BFCAC30-079C-4916-89CE-97B35D7B78EB}" presName="hierRoot2" presStyleCnt="0">
        <dgm:presLayoutVars>
          <dgm:hierBranch val="init"/>
        </dgm:presLayoutVars>
      </dgm:prSet>
      <dgm:spPr/>
    </dgm:pt>
    <dgm:pt modelId="{B94C0365-F752-4A07-B140-E2566517A568}" type="pres">
      <dgm:prSet presAssocID="{8BFCAC30-079C-4916-89CE-97B35D7B78EB}" presName="rootComposite" presStyleCnt="0"/>
      <dgm:spPr/>
    </dgm:pt>
    <dgm:pt modelId="{47848110-5F0E-4155-996B-BCC14470DDFC}" type="pres">
      <dgm:prSet presAssocID="{8BFCAC30-079C-4916-89CE-97B35D7B78EB}" presName="rootText" presStyleLbl="node3" presStyleIdx="5" presStyleCnt="6" custLinFactNeighborX="87515" custLinFactNeighborY="99">
        <dgm:presLayoutVars>
          <dgm:chPref val="3"/>
        </dgm:presLayoutVars>
      </dgm:prSet>
      <dgm:spPr/>
    </dgm:pt>
    <dgm:pt modelId="{17EADF66-23A0-4F39-9E97-2A3DE4B4CB02}" type="pres">
      <dgm:prSet presAssocID="{8BFCAC30-079C-4916-89CE-97B35D7B78EB}" presName="rootConnector" presStyleLbl="node3" presStyleIdx="5" presStyleCnt="6"/>
      <dgm:spPr/>
    </dgm:pt>
    <dgm:pt modelId="{68A3AF7F-E500-441C-B9C5-DCC890D7A695}" type="pres">
      <dgm:prSet presAssocID="{8BFCAC30-079C-4916-89CE-97B35D7B78EB}" presName="hierChild4" presStyleCnt="0"/>
      <dgm:spPr/>
    </dgm:pt>
    <dgm:pt modelId="{14A40BA0-2BDD-4F1B-8319-4121A91D2B39}" type="pres">
      <dgm:prSet presAssocID="{8BFCAC30-079C-4916-89CE-97B35D7B78EB}" presName="hierChild5" presStyleCnt="0"/>
      <dgm:spPr/>
    </dgm:pt>
    <dgm:pt modelId="{B16E9FDF-ECD6-4D45-8170-A62F7E60C3A2}" type="pres">
      <dgm:prSet presAssocID="{8ACC66C1-6465-4AEB-8983-BE9B6A1D59E6}" presName="hierChild5" presStyleCnt="0"/>
      <dgm:spPr/>
    </dgm:pt>
    <dgm:pt modelId="{E2B89DFD-0238-491A-B980-B3285DC71EBD}" type="pres">
      <dgm:prSet presAssocID="{57D144B1-4E3F-45B0-9513-E1B2A23964E6}" presName="hierChild3" presStyleCnt="0"/>
      <dgm:spPr/>
    </dgm:pt>
  </dgm:ptLst>
  <dgm:cxnLst>
    <dgm:cxn modelId="{79E1D417-8CD5-42EE-8EAE-3B7D379C4F86}" type="presOf" srcId="{8BFCAC30-079C-4916-89CE-97B35D7B78EB}" destId="{17EADF66-23A0-4F39-9E97-2A3DE4B4CB02}" srcOrd="1" destOrd="0" presId="urn:microsoft.com/office/officeart/2005/8/layout/orgChart1"/>
    <dgm:cxn modelId="{0DFDF12A-F403-45E1-8DF4-D2F7B900CF2E}" type="presOf" srcId="{DDE1CA02-F467-4899-8E7D-A48F3B015D7B}" destId="{035A0EEF-77CF-4678-8849-B71513E19A92}" srcOrd="0" destOrd="0" presId="urn:microsoft.com/office/officeart/2005/8/layout/orgChart1"/>
    <dgm:cxn modelId="{CBF56339-54FD-4997-B50C-55C99CA34E78}" type="presOf" srcId="{17AE244A-BFFD-46C8-A717-69C58B6F4031}" destId="{1E8D0278-DD09-4B23-B99C-BE200117B3C7}" srcOrd="0" destOrd="0" presId="urn:microsoft.com/office/officeart/2005/8/layout/orgChart1"/>
    <dgm:cxn modelId="{28C8123B-0C6E-450C-9A7D-1FCC06A915F9}" srcId="{57D144B1-4E3F-45B0-9513-E1B2A23964E6}" destId="{EC0CF66E-66CB-4408-89E2-0BEFCC479B26}" srcOrd="0" destOrd="0" parTransId="{12FD83D1-CB28-43AA-87C5-8C1A5E8EFA73}" sibTransId="{84075AFB-C29E-41FB-AE2B-644C71A0A490}"/>
    <dgm:cxn modelId="{C151733D-28AF-47AF-9B5F-A71013A08AF5}" type="presOf" srcId="{8BFCAC30-079C-4916-89CE-97B35D7B78EB}" destId="{47848110-5F0E-4155-996B-BCC14470DDFC}" srcOrd="0" destOrd="0" presId="urn:microsoft.com/office/officeart/2005/8/layout/orgChart1"/>
    <dgm:cxn modelId="{FC9C3641-0997-44F0-B3F1-9096BEA09C0B}" type="presOf" srcId="{8ACC66C1-6465-4AEB-8983-BE9B6A1D59E6}" destId="{5FECA1DA-F1A3-480A-8FFE-1202F8D5F9FB}" srcOrd="0" destOrd="0" presId="urn:microsoft.com/office/officeart/2005/8/layout/orgChart1"/>
    <dgm:cxn modelId="{0CCDFF42-98C6-41F3-BC87-ECAB1DB82D46}" srcId="{EC0CF66E-66CB-4408-89E2-0BEFCC479B26}" destId="{96453456-9BD7-4915-9676-B6B598FDD5CD}" srcOrd="1" destOrd="0" parTransId="{971F79FC-2D14-4CAB-A1E9-72CD7059FB93}" sibTransId="{B6EBB3DD-FCFF-4CB4-9C28-D6CF4A2C4DE8}"/>
    <dgm:cxn modelId="{6C15D643-A047-4F30-9243-A28F925E3797}" type="presOf" srcId="{8CE6B260-E32D-43BA-96EB-096A1DFA8522}" destId="{F3E49A53-6849-44D7-A5C7-1B797AA6DB0F}" srcOrd="0" destOrd="0" presId="urn:microsoft.com/office/officeart/2005/8/layout/orgChart1"/>
    <dgm:cxn modelId="{F8AFC966-0847-43B9-B69C-A0583A4FE774}" type="presOf" srcId="{5AC4B3F5-3D12-445E-930D-67CEE5007A14}" destId="{04B0FBEF-5357-41CD-B8D0-F5DD29F929B7}" srcOrd="0" destOrd="0" presId="urn:microsoft.com/office/officeart/2005/8/layout/orgChart1"/>
    <dgm:cxn modelId="{479DEF46-DDB8-4257-886A-77717D78FCD8}" srcId="{E81B4436-FA56-4CC1-9648-21A3E3AE9661}" destId="{57D144B1-4E3F-45B0-9513-E1B2A23964E6}" srcOrd="0" destOrd="0" parTransId="{E6F81B5D-1EF9-49AB-9879-8C1772F66B23}" sibTransId="{C0518881-3E9D-429A-8369-2CAFDBA63939}"/>
    <dgm:cxn modelId="{D4654148-2E05-4DA6-9DDD-E996A485D79F}" type="presOf" srcId="{8ACC66C1-6465-4AEB-8983-BE9B6A1D59E6}" destId="{FA8AB2C9-ACCA-43FC-9C7A-273156A3A32F}" srcOrd="1" destOrd="0" presId="urn:microsoft.com/office/officeart/2005/8/layout/orgChart1"/>
    <dgm:cxn modelId="{DD9C6B4C-AADD-4645-9945-8A9F07885F12}" type="presOf" srcId="{E316AC6C-9898-43DE-B1B7-FC8D7701685C}" destId="{E86FEC84-0885-4877-85C4-1E5F417F3DAE}" srcOrd="1" destOrd="0" presId="urn:microsoft.com/office/officeart/2005/8/layout/orgChart1"/>
    <dgm:cxn modelId="{780A9A6F-4E96-411B-A58E-7B49F89D7D8E}" srcId="{8ACC66C1-6465-4AEB-8983-BE9B6A1D59E6}" destId="{8BFCAC30-079C-4916-89CE-97B35D7B78EB}" srcOrd="3" destOrd="0" parTransId="{8CE6B260-E32D-43BA-96EB-096A1DFA8522}" sibTransId="{1328A610-5AD7-4CEF-802D-BFAADEB4BBE4}"/>
    <dgm:cxn modelId="{C60A1750-28A1-411F-8B4E-2F1A2248048C}" type="presOf" srcId="{96453456-9BD7-4915-9676-B6B598FDD5CD}" destId="{3923F84B-8D01-4411-BA78-8356B41A4292}" srcOrd="1" destOrd="0" presId="urn:microsoft.com/office/officeart/2005/8/layout/orgChart1"/>
    <dgm:cxn modelId="{3459B950-F677-4015-A951-B8021D98A745}" type="presOf" srcId="{E316AC6C-9898-43DE-B1B7-FC8D7701685C}" destId="{8736C036-9BD4-45F1-9443-47F358279A6C}" srcOrd="0" destOrd="0" presId="urn:microsoft.com/office/officeart/2005/8/layout/orgChart1"/>
    <dgm:cxn modelId="{732B6453-26EC-49C3-AE5B-ADD309547F79}" type="presOf" srcId="{EC0CF66E-66CB-4408-89E2-0BEFCC479B26}" destId="{F042FF72-1808-4FA5-ABFE-8BAC81A2453A}" srcOrd="1" destOrd="0" presId="urn:microsoft.com/office/officeart/2005/8/layout/orgChart1"/>
    <dgm:cxn modelId="{6E34CB75-1B46-4EAF-81B6-04D83C02E39A}" type="presOf" srcId="{57D144B1-4E3F-45B0-9513-E1B2A23964E6}" destId="{A61FC6D8-9B14-428E-ACB2-ED9385F6025D}" srcOrd="1" destOrd="0" presId="urn:microsoft.com/office/officeart/2005/8/layout/orgChart1"/>
    <dgm:cxn modelId="{F2D0477A-7133-47FE-B9D0-49BF2113B829}" type="presOf" srcId="{57D144B1-4E3F-45B0-9513-E1B2A23964E6}" destId="{92C27BEB-8DD0-4353-9BEB-DE06447E8D9D}" srcOrd="0" destOrd="0" presId="urn:microsoft.com/office/officeart/2005/8/layout/orgChart1"/>
    <dgm:cxn modelId="{E0604F7D-2CC3-4C13-A2D3-6379370EB007}" srcId="{8ACC66C1-6465-4AEB-8983-BE9B6A1D59E6}" destId="{DDE1CA02-F467-4899-8E7D-A48F3B015D7B}" srcOrd="2" destOrd="0" parTransId="{1727840C-917B-4E71-AA71-EDFDDC643624}" sibTransId="{033B8EC9-B927-4DFA-B948-C3B08A768643}"/>
    <dgm:cxn modelId="{8982E095-7FC5-4E3A-900B-1D0FB12BC293}" type="presOf" srcId="{ED6D1975-35BD-4A5B-B3B9-833BD50E2F83}" destId="{21E74C85-05CE-417B-A92B-3C2CB39CEAF0}" srcOrd="1" destOrd="0" presId="urn:microsoft.com/office/officeart/2005/8/layout/orgChart1"/>
    <dgm:cxn modelId="{1D44DD96-2B32-4D17-BEB8-808CBAFE3EB8}" type="presOf" srcId="{5AC4B3F5-3D12-445E-930D-67CEE5007A14}" destId="{2B5383F5-9142-445C-ADF6-3990C5D84A23}" srcOrd="1" destOrd="0" presId="urn:microsoft.com/office/officeart/2005/8/layout/orgChart1"/>
    <dgm:cxn modelId="{31CEE597-320A-47E4-91C1-7EA71DFBA834}" type="presOf" srcId="{E81B4436-FA56-4CC1-9648-21A3E3AE9661}" destId="{6F3EA0DA-1699-496B-BABE-28EA67ED89A5}" srcOrd="0" destOrd="0" presId="urn:microsoft.com/office/officeart/2005/8/layout/orgChart1"/>
    <dgm:cxn modelId="{7A43FA9E-4F14-420E-94AE-50124D275BCE}" type="presOf" srcId="{EC0CF66E-66CB-4408-89E2-0BEFCC479B26}" destId="{A439268F-A32C-445B-AEBD-8A626EB527DE}" srcOrd="0" destOrd="0" presId="urn:microsoft.com/office/officeart/2005/8/layout/orgChart1"/>
    <dgm:cxn modelId="{BABD8EA5-AD69-441E-B0E9-AAACB422563F}" type="presOf" srcId="{099AA411-E4C7-41A4-A8B9-796D8AD9EA28}" destId="{AD75E504-BA49-41D7-A0F7-7396A82702E4}" srcOrd="0" destOrd="0" presId="urn:microsoft.com/office/officeart/2005/8/layout/orgChart1"/>
    <dgm:cxn modelId="{11FA6EA6-736D-4863-B176-41A537F02C1F}" srcId="{EC0CF66E-66CB-4408-89E2-0BEFCC479B26}" destId="{5AC4B3F5-3D12-445E-930D-67CEE5007A14}" srcOrd="0" destOrd="0" parTransId="{17AE244A-BFFD-46C8-A717-69C58B6F4031}" sibTransId="{8F2D9158-6925-4648-B444-7B0B93235638}"/>
    <dgm:cxn modelId="{A39652A7-7A11-44B7-BC70-B731D76E1162}" type="presOf" srcId="{DDE1CA02-F467-4899-8E7D-A48F3B015D7B}" destId="{41544807-21DD-4BEA-A5EE-99926B724ED0}" srcOrd="1" destOrd="0" presId="urn:microsoft.com/office/officeart/2005/8/layout/orgChart1"/>
    <dgm:cxn modelId="{F55FDBB0-1972-4949-88D7-9D9BDD2F910B}" type="presOf" srcId="{12FD83D1-CB28-43AA-87C5-8C1A5E8EFA73}" destId="{66FF4119-E24C-4921-8551-71605D76B564}" srcOrd="0" destOrd="0" presId="urn:microsoft.com/office/officeart/2005/8/layout/orgChart1"/>
    <dgm:cxn modelId="{2D2745B6-970A-4E90-9BE7-77F2C61960B6}" type="presOf" srcId="{30E8D00C-03F8-46D9-BC91-F5FB789A4384}" destId="{422920DB-63EC-416B-9135-3E2B7A84195D}" srcOrd="0" destOrd="0" presId="urn:microsoft.com/office/officeart/2005/8/layout/orgChart1"/>
    <dgm:cxn modelId="{90E91EC0-5328-4156-8D68-CC5589443E7D}" srcId="{8ACC66C1-6465-4AEB-8983-BE9B6A1D59E6}" destId="{E316AC6C-9898-43DE-B1B7-FC8D7701685C}" srcOrd="0" destOrd="0" parTransId="{020587DC-94BC-4314-95DF-BFCEC65F8827}" sibTransId="{1D54A626-BA68-4BF5-B7C8-838D878F28D2}"/>
    <dgm:cxn modelId="{716140C5-6588-4709-8F96-ED8343C4B07C}" srcId="{57D144B1-4E3F-45B0-9513-E1B2A23964E6}" destId="{8ACC66C1-6465-4AEB-8983-BE9B6A1D59E6}" srcOrd="1" destOrd="0" parTransId="{099AA411-E4C7-41A4-A8B9-796D8AD9EA28}" sibTransId="{85DC6D27-E478-4ED6-A375-1B1E66D6BEDF}"/>
    <dgm:cxn modelId="{2A8021D4-0B62-4314-AC9C-9C1DC1B8DB83}" type="presOf" srcId="{020587DC-94BC-4314-95DF-BFCEC65F8827}" destId="{C9485AE0-69B6-4569-94F0-217250658996}" srcOrd="0" destOrd="0" presId="urn:microsoft.com/office/officeart/2005/8/layout/orgChart1"/>
    <dgm:cxn modelId="{2546D8DC-EC6A-4ECE-93CD-9D940E37AF22}" type="presOf" srcId="{971F79FC-2D14-4CAB-A1E9-72CD7059FB93}" destId="{6022CCD4-905D-4B69-9929-759C14BE3EC2}" srcOrd="0" destOrd="0" presId="urn:microsoft.com/office/officeart/2005/8/layout/orgChart1"/>
    <dgm:cxn modelId="{3F7EDCE0-6F8C-431C-8C6A-9504B76C948A}" srcId="{8ACC66C1-6465-4AEB-8983-BE9B6A1D59E6}" destId="{ED6D1975-35BD-4A5B-B3B9-833BD50E2F83}" srcOrd="1" destOrd="0" parTransId="{30E8D00C-03F8-46D9-BC91-F5FB789A4384}" sibTransId="{57C3073B-C985-4614-8D36-60EBE25A3F16}"/>
    <dgm:cxn modelId="{D2230DE2-F3A1-48C7-A671-1A215B53EFD8}" type="presOf" srcId="{ED6D1975-35BD-4A5B-B3B9-833BD50E2F83}" destId="{B6CD56F8-881A-454A-9B66-22A130CF1913}" srcOrd="0" destOrd="0" presId="urn:microsoft.com/office/officeart/2005/8/layout/orgChart1"/>
    <dgm:cxn modelId="{D5FA23ED-1FC0-4EFF-B3ED-8AD18F095502}" type="presOf" srcId="{1727840C-917B-4E71-AA71-EDFDDC643624}" destId="{9B529DAF-4755-4A4F-B7C6-B8C972E532A7}" srcOrd="0" destOrd="0" presId="urn:microsoft.com/office/officeart/2005/8/layout/orgChart1"/>
    <dgm:cxn modelId="{898ABCFC-1585-480F-B422-2176110DE48D}" type="presOf" srcId="{96453456-9BD7-4915-9676-B6B598FDD5CD}" destId="{052D4CED-D308-49AB-887C-1F724949AF63}" srcOrd="0" destOrd="0" presId="urn:microsoft.com/office/officeart/2005/8/layout/orgChart1"/>
    <dgm:cxn modelId="{849893C6-6D76-42DF-8D0E-699E0CA06849}" type="presParOf" srcId="{6F3EA0DA-1699-496B-BABE-28EA67ED89A5}" destId="{242EF759-0B7C-4415-86B6-BD155C69903E}" srcOrd="0" destOrd="0" presId="urn:microsoft.com/office/officeart/2005/8/layout/orgChart1"/>
    <dgm:cxn modelId="{87985D0F-E879-4888-975F-E19DDD2D1F26}" type="presParOf" srcId="{242EF759-0B7C-4415-86B6-BD155C69903E}" destId="{C6BA0585-1FE2-4618-85AD-B82F2EEFC79F}" srcOrd="0" destOrd="0" presId="urn:microsoft.com/office/officeart/2005/8/layout/orgChart1"/>
    <dgm:cxn modelId="{74A02A9E-F004-4F5E-9A9E-82FA7FB89C61}" type="presParOf" srcId="{C6BA0585-1FE2-4618-85AD-B82F2EEFC79F}" destId="{92C27BEB-8DD0-4353-9BEB-DE06447E8D9D}" srcOrd="0" destOrd="0" presId="urn:microsoft.com/office/officeart/2005/8/layout/orgChart1"/>
    <dgm:cxn modelId="{E6111AF8-BA80-4F50-B058-38396D9F6DFD}" type="presParOf" srcId="{C6BA0585-1FE2-4618-85AD-B82F2EEFC79F}" destId="{A61FC6D8-9B14-428E-ACB2-ED9385F6025D}" srcOrd="1" destOrd="0" presId="urn:microsoft.com/office/officeart/2005/8/layout/orgChart1"/>
    <dgm:cxn modelId="{3A898B50-92A8-469E-B51E-93FE92456906}" type="presParOf" srcId="{242EF759-0B7C-4415-86B6-BD155C69903E}" destId="{26616CEF-ED39-409F-8109-526C058EE6B9}" srcOrd="1" destOrd="0" presId="urn:microsoft.com/office/officeart/2005/8/layout/orgChart1"/>
    <dgm:cxn modelId="{E670D55B-F090-489F-B6C7-42F94FE445EF}" type="presParOf" srcId="{26616CEF-ED39-409F-8109-526C058EE6B9}" destId="{66FF4119-E24C-4921-8551-71605D76B564}" srcOrd="0" destOrd="0" presId="urn:microsoft.com/office/officeart/2005/8/layout/orgChart1"/>
    <dgm:cxn modelId="{939D025B-4EFB-41D7-B7C1-313711F3A7E9}" type="presParOf" srcId="{26616CEF-ED39-409F-8109-526C058EE6B9}" destId="{2D643C32-E7E7-4228-9C42-4CBF3366BCDD}" srcOrd="1" destOrd="0" presId="urn:microsoft.com/office/officeart/2005/8/layout/orgChart1"/>
    <dgm:cxn modelId="{7733DCD5-BF32-472B-A57A-576A2F6D972F}" type="presParOf" srcId="{2D643C32-E7E7-4228-9C42-4CBF3366BCDD}" destId="{7AA8D5EB-D091-4372-A033-99C19D65BA8F}" srcOrd="0" destOrd="0" presId="urn:microsoft.com/office/officeart/2005/8/layout/orgChart1"/>
    <dgm:cxn modelId="{0679C140-55F0-429F-B52A-2725529AFC92}" type="presParOf" srcId="{7AA8D5EB-D091-4372-A033-99C19D65BA8F}" destId="{A439268F-A32C-445B-AEBD-8A626EB527DE}" srcOrd="0" destOrd="0" presId="urn:microsoft.com/office/officeart/2005/8/layout/orgChart1"/>
    <dgm:cxn modelId="{3A81EDF8-E169-4061-8D5D-47D28498A7F8}" type="presParOf" srcId="{7AA8D5EB-D091-4372-A033-99C19D65BA8F}" destId="{F042FF72-1808-4FA5-ABFE-8BAC81A2453A}" srcOrd="1" destOrd="0" presId="urn:microsoft.com/office/officeart/2005/8/layout/orgChart1"/>
    <dgm:cxn modelId="{93509B62-1E98-41BE-97D0-CDF746CCB2B0}" type="presParOf" srcId="{2D643C32-E7E7-4228-9C42-4CBF3366BCDD}" destId="{1E561464-4DE9-4107-9136-17FEB1F93AFA}" srcOrd="1" destOrd="0" presId="urn:microsoft.com/office/officeart/2005/8/layout/orgChart1"/>
    <dgm:cxn modelId="{20451130-5904-4149-928A-3C3FD5A53809}" type="presParOf" srcId="{1E561464-4DE9-4107-9136-17FEB1F93AFA}" destId="{1E8D0278-DD09-4B23-B99C-BE200117B3C7}" srcOrd="0" destOrd="0" presId="urn:microsoft.com/office/officeart/2005/8/layout/orgChart1"/>
    <dgm:cxn modelId="{0A656517-E4F8-4C3E-B4F8-D49D9D27D247}" type="presParOf" srcId="{1E561464-4DE9-4107-9136-17FEB1F93AFA}" destId="{7854F8D4-D754-41A0-B1AC-8ED5369E63FD}" srcOrd="1" destOrd="0" presId="urn:microsoft.com/office/officeart/2005/8/layout/orgChart1"/>
    <dgm:cxn modelId="{58F0BA8E-2102-4D7A-A424-FE0B9831BE88}" type="presParOf" srcId="{7854F8D4-D754-41A0-B1AC-8ED5369E63FD}" destId="{04715997-7C1A-4C3F-9E0D-9FCB0D04A8FA}" srcOrd="0" destOrd="0" presId="urn:microsoft.com/office/officeart/2005/8/layout/orgChart1"/>
    <dgm:cxn modelId="{1BABFACA-6D55-4C3F-A192-8C412168FD89}" type="presParOf" srcId="{04715997-7C1A-4C3F-9E0D-9FCB0D04A8FA}" destId="{04B0FBEF-5357-41CD-B8D0-F5DD29F929B7}" srcOrd="0" destOrd="0" presId="urn:microsoft.com/office/officeart/2005/8/layout/orgChart1"/>
    <dgm:cxn modelId="{F21CEAEB-8BCA-4E89-A414-268B58517E11}" type="presParOf" srcId="{04715997-7C1A-4C3F-9E0D-9FCB0D04A8FA}" destId="{2B5383F5-9142-445C-ADF6-3990C5D84A23}" srcOrd="1" destOrd="0" presId="urn:microsoft.com/office/officeart/2005/8/layout/orgChart1"/>
    <dgm:cxn modelId="{2E62DAC5-D079-4055-A264-6A405DA9EAE6}" type="presParOf" srcId="{7854F8D4-D754-41A0-B1AC-8ED5369E63FD}" destId="{AAA20BC3-3EC0-4511-A9EE-F135D8250736}" srcOrd="1" destOrd="0" presId="urn:microsoft.com/office/officeart/2005/8/layout/orgChart1"/>
    <dgm:cxn modelId="{ACE69806-E2D9-4A8C-B07B-E382DCC03979}" type="presParOf" srcId="{7854F8D4-D754-41A0-B1AC-8ED5369E63FD}" destId="{1F6543BC-0D6C-4D83-A111-512AEE11CC7A}" srcOrd="2" destOrd="0" presId="urn:microsoft.com/office/officeart/2005/8/layout/orgChart1"/>
    <dgm:cxn modelId="{E3828C26-5683-40B0-9C9A-C9E96734C39A}" type="presParOf" srcId="{1E561464-4DE9-4107-9136-17FEB1F93AFA}" destId="{6022CCD4-905D-4B69-9929-759C14BE3EC2}" srcOrd="2" destOrd="0" presId="urn:microsoft.com/office/officeart/2005/8/layout/orgChart1"/>
    <dgm:cxn modelId="{46503E55-C96F-4044-9449-3E759D4695F5}" type="presParOf" srcId="{1E561464-4DE9-4107-9136-17FEB1F93AFA}" destId="{0B237298-DBF4-428D-B202-D1FB6DB6BA45}" srcOrd="3" destOrd="0" presId="urn:microsoft.com/office/officeart/2005/8/layout/orgChart1"/>
    <dgm:cxn modelId="{76B425AC-4EEE-4125-A512-69A99D39F9B2}" type="presParOf" srcId="{0B237298-DBF4-428D-B202-D1FB6DB6BA45}" destId="{DCF77668-F75F-495B-B28F-C432000C7CB6}" srcOrd="0" destOrd="0" presId="urn:microsoft.com/office/officeart/2005/8/layout/orgChart1"/>
    <dgm:cxn modelId="{5FCB7996-5039-43A6-AF01-74846BEDA1BE}" type="presParOf" srcId="{DCF77668-F75F-495B-B28F-C432000C7CB6}" destId="{052D4CED-D308-49AB-887C-1F724949AF63}" srcOrd="0" destOrd="0" presId="urn:microsoft.com/office/officeart/2005/8/layout/orgChart1"/>
    <dgm:cxn modelId="{915A80A0-BFE9-447E-B029-BD09EC313E68}" type="presParOf" srcId="{DCF77668-F75F-495B-B28F-C432000C7CB6}" destId="{3923F84B-8D01-4411-BA78-8356B41A4292}" srcOrd="1" destOrd="0" presId="urn:microsoft.com/office/officeart/2005/8/layout/orgChart1"/>
    <dgm:cxn modelId="{2EFCB0C5-246E-45D2-921C-C5C3278A2918}" type="presParOf" srcId="{0B237298-DBF4-428D-B202-D1FB6DB6BA45}" destId="{A8892B41-A0E4-476D-AAAE-222257DD0CE9}" srcOrd="1" destOrd="0" presId="urn:microsoft.com/office/officeart/2005/8/layout/orgChart1"/>
    <dgm:cxn modelId="{0ADC69B1-13B2-48BC-98EB-87ABFBD95B94}" type="presParOf" srcId="{0B237298-DBF4-428D-B202-D1FB6DB6BA45}" destId="{FEC3AF91-52F7-405F-8133-9AE2FA75396C}" srcOrd="2" destOrd="0" presId="urn:microsoft.com/office/officeart/2005/8/layout/orgChart1"/>
    <dgm:cxn modelId="{2F5DECB4-6AD1-4E0B-8515-059DB9AC152A}" type="presParOf" srcId="{2D643C32-E7E7-4228-9C42-4CBF3366BCDD}" destId="{057C6B9E-CD52-4ED9-A458-90E14EB9D4D8}" srcOrd="2" destOrd="0" presId="urn:microsoft.com/office/officeart/2005/8/layout/orgChart1"/>
    <dgm:cxn modelId="{1D479FE1-1D39-4634-97A2-8F1137111891}" type="presParOf" srcId="{26616CEF-ED39-409F-8109-526C058EE6B9}" destId="{AD75E504-BA49-41D7-A0F7-7396A82702E4}" srcOrd="2" destOrd="0" presId="urn:microsoft.com/office/officeart/2005/8/layout/orgChart1"/>
    <dgm:cxn modelId="{23AD3A20-4F0E-4797-A67E-92DBE4BC0B8F}" type="presParOf" srcId="{26616CEF-ED39-409F-8109-526C058EE6B9}" destId="{F4DDDF1E-A38F-4E65-8DA6-35BF65638299}" srcOrd="3" destOrd="0" presId="urn:microsoft.com/office/officeart/2005/8/layout/orgChart1"/>
    <dgm:cxn modelId="{CE1F69FC-4AAE-4381-9C46-01AEDFC3E8DD}" type="presParOf" srcId="{F4DDDF1E-A38F-4E65-8DA6-35BF65638299}" destId="{5A5EF0FB-CC6D-459F-AE21-FF25E26D7BEA}" srcOrd="0" destOrd="0" presId="urn:microsoft.com/office/officeart/2005/8/layout/orgChart1"/>
    <dgm:cxn modelId="{3508734B-AF53-4A25-8E2A-C4055149E67A}" type="presParOf" srcId="{5A5EF0FB-CC6D-459F-AE21-FF25E26D7BEA}" destId="{5FECA1DA-F1A3-480A-8FFE-1202F8D5F9FB}" srcOrd="0" destOrd="0" presId="urn:microsoft.com/office/officeart/2005/8/layout/orgChart1"/>
    <dgm:cxn modelId="{424D071B-FD49-4A8A-87B3-7B710564E4BF}" type="presParOf" srcId="{5A5EF0FB-CC6D-459F-AE21-FF25E26D7BEA}" destId="{FA8AB2C9-ACCA-43FC-9C7A-273156A3A32F}" srcOrd="1" destOrd="0" presId="urn:microsoft.com/office/officeart/2005/8/layout/orgChart1"/>
    <dgm:cxn modelId="{59D900AE-F280-42C5-8795-181D02E046F5}" type="presParOf" srcId="{F4DDDF1E-A38F-4E65-8DA6-35BF65638299}" destId="{409DC032-C647-411C-AE60-3917E7EE0F44}" srcOrd="1" destOrd="0" presId="urn:microsoft.com/office/officeart/2005/8/layout/orgChart1"/>
    <dgm:cxn modelId="{C2A23F97-D2C0-4A89-AA52-BD4ED2A80116}" type="presParOf" srcId="{409DC032-C647-411C-AE60-3917E7EE0F44}" destId="{C9485AE0-69B6-4569-94F0-217250658996}" srcOrd="0" destOrd="0" presId="urn:microsoft.com/office/officeart/2005/8/layout/orgChart1"/>
    <dgm:cxn modelId="{18EC9F44-F520-4EBF-ADCD-9FA63E754FA0}" type="presParOf" srcId="{409DC032-C647-411C-AE60-3917E7EE0F44}" destId="{5C888CEF-3BD6-4DA8-9990-E3BE499A5F94}" srcOrd="1" destOrd="0" presId="urn:microsoft.com/office/officeart/2005/8/layout/orgChart1"/>
    <dgm:cxn modelId="{BCC7FA76-8C31-4E69-9019-A1B40CD5E78C}" type="presParOf" srcId="{5C888CEF-3BD6-4DA8-9990-E3BE499A5F94}" destId="{EDAC66D4-A936-4A0A-8EBC-52CBDD882F18}" srcOrd="0" destOrd="0" presId="urn:microsoft.com/office/officeart/2005/8/layout/orgChart1"/>
    <dgm:cxn modelId="{F7B2A1B8-ECCA-4150-913B-5EFFA6CB721B}" type="presParOf" srcId="{EDAC66D4-A936-4A0A-8EBC-52CBDD882F18}" destId="{8736C036-9BD4-45F1-9443-47F358279A6C}" srcOrd="0" destOrd="0" presId="urn:microsoft.com/office/officeart/2005/8/layout/orgChart1"/>
    <dgm:cxn modelId="{B962E5BC-594D-4024-8C94-76FF1A5892B4}" type="presParOf" srcId="{EDAC66D4-A936-4A0A-8EBC-52CBDD882F18}" destId="{E86FEC84-0885-4877-85C4-1E5F417F3DAE}" srcOrd="1" destOrd="0" presId="urn:microsoft.com/office/officeart/2005/8/layout/orgChart1"/>
    <dgm:cxn modelId="{9C91F02C-2370-44F3-9C6E-DFE7591930E3}" type="presParOf" srcId="{5C888CEF-3BD6-4DA8-9990-E3BE499A5F94}" destId="{2ED69BC6-8AC3-4213-B3CD-BDA3CCEAA498}" srcOrd="1" destOrd="0" presId="urn:microsoft.com/office/officeart/2005/8/layout/orgChart1"/>
    <dgm:cxn modelId="{E807A257-CF44-41BA-9DB7-1699DFD30645}" type="presParOf" srcId="{5C888CEF-3BD6-4DA8-9990-E3BE499A5F94}" destId="{5640B13E-9CA8-4B6B-B543-0D3C5F3CD701}" srcOrd="2" destOrd="0" presId="urn:microsoft.com/office/officeart/2005/8/layout/orgChart1"/>
    <dgm:cxn modelId="{79D025A3-0463-45AD-8270-87F45B3F9970}" type="presParOf" srcId="{409DC032-C647-411C-AE60-3917E7EE0F44}" destId="{422920DB-63EC-416B-9135-3E2B7A84195D}" srcOrd="2" destOrd="0" presId="urn:microsoft.com/office/officeart/2005/8/layout/orgChart1"/>
    <dgm:cxn modelId="{F18B9323-AF72-415F-9321-41FD4909682D}" type="presParOf" srcId="{409DC032-C647-411C-AE60-3917E7EE0F44}" destId="{D42C0794-EEF2-47DB-93BC-8C264764C830}" srcOrd="3" destOrd="0" presId="urn:microsoft.com/office/officeart/2005/8/layout/orgChart1"/>
    <dgm:cxn modelId="{2326FC8A-7A37-4D00-A72F-D8C79C617BE2}" type="presParOf" srcId="{D42C0794-EEF2-47DB-93BC-8C264764C830}" destId="{0BFB54BA-8F30-49FC-B1A3-DB515D5E2634}" srcOrd="0" destOrd="0" presId="urn:microsoft.com/office/officeart/2005/8/layout/orgChart1"/>
    <dgm:cxn modelId="{5C7A9C6F-1C71-4841-A689-4A9CAE6522C4}" type="presParOf" srcId="{0BFB54BA-8F30-49FC-B1A3-DB515D5E2634}" destId="{B6CD56F8-881A-454A-9B66-22A130CF1913}" srcOrd="0" destOrd="0" presId="urn:microsoft.com/office/officeart/2005/8/layout/orgChart1"/>
    <dgm:cxn modelId="{F84028A2-2A95-4D5A-BBCB-8EE59B27D780}" type="presParOf" srcId="{0BFB54BA-8F30-49FC-B1A3-DB515D5E2634}" destId="{21E74C85-05CE-417B-A92B-3C2CB39CEAF0}" srcOrd="1" destOrd="0" presId="urn:microsoft.com/office/officeart/2005/8/layout/orgChart1"/>
    <dgm:cxn modelId="{D1A48CCD-BF24-4F27-BD2E-EA8F94187FB5}" type="presParOf" srcId="{D42C0794-EEF2-47DB-93BC-8C264764C830}" destId="{9840C711-D406-4E15-9E25-361CA267425E}" srcOrd="1" destOrd="0" presId="urn:microsoft.com/office/officeart/2005/8/layout/orgChart1"/>
    <dgm:cxn modelId="{3B8B3E26-D379-48AF-A3A4-D7A86E3AC6D5}" type="presParOf" srcId="{D42C0794-EEF2-47DB-93BC-8C264764C830}" destId="{EE9774F1-84C2-48D1-B1AD-E658F21864D8}" srcOrd="2" destOrd="0" presId="urn:microsoft.com/office/officeart/2005/8/layout/orgChart1"/>
    <dgm:cxn modelId="{EA328327-40B9-43E0-BB44-6A40948CFEB5}" type="presParOf" srcId="{409DC032-C647-411C-AE60-3917E7EE0F44}" destId="{9B529DAF-4755-4A4F-B7C6-B8C972E532A7}" srcOrd="4" destOrd="0" presId="urn:microsoft.com/office/officeart/2005/8/layout/orgChart1"/>
    <dgm:cxn modelId="{D45E3B76-D38C-496C-8FCC-784B5C2676F1}" type="presParOf" srcId="{409DC032-C647-411C-AE60-3917E7EE0F44}" destId="{D8D8F970-1952-4D36-9A2A-84C91101D1BF}" srcOrd="5" destOrd="0" presId="urn:microsoft.com/office/officeart/2005/8/layout/orgChart1"/>
    <dgm:cxn modelId="{9BC35242-979D-4C47-8A66-1C14FC26EBA1}" type="presParOf" srcId="{D8D8F970-1952-4D36-9A2A-84C91101D1BF}" destId="{175F4D6D-B0C5-4F9B-8DB2-A2A395DBC678}" srcOrd="0" destOrd="0" presId="urn:microsoft.com/office/officeart/2005/8/layout/orgChart1"/>
    <dgm:cxn modelId="{08006D41-324A-456F-8BA4-D142F361758C}" type="presParOf" srcId="{175F4D6D-B0C5-4F9B-8DB2-A2A395DBC678}" destId="{035A0EEF-77CF-4678-8849-B71513E19A92}" srcOrd="0" destOrd="0" presId="urn:microsoft.com/office/officeart/2005/8/layout/orgChart1"/>
    <dgm:cxn modelId="{1C97CAFA-FF56-4110-BFF4-E629105F6E59}" type="presParOf" srcId="{175F4D6D-B0C5-4F9B-8DB2-A2A395DBC678}" destId="{41544807-21DD-4BEA-A5EE-99926B724ED0}" srcOrd="1" destOrd="0" presId="urn:microsoft.com/office/officeart/2005/8/layout/orgChart1"/>
    <dgm:cxn modelId="{74EF6806-20CE-4B48-B3FF-079496461376}" type="presParOf" srcId="{D8D8F970-1952-4D36-9A2A-84C91101D1BF}" destId="{80C5F93F-B84D-4657-9CE3-F0217B9E4BC2}" srcOrd="1" destOrd="0" presId="urn:microsoft.com/office/officeart/2005/8/layout/orgChart1"/>
    <dgm:cxn modelId="{01F601A8-DB83-42C5-A48E-FE682B4715D4}" type="presParOf" srcId="{D8D8F970-1952-4D36-9A2A-84C91101D1BF}" destId="{3C842CD7-C0EE-4381-B99E-AA565863E20B}" srcOrd="2" destOrd="0" presId="urn:microsoft.com/office/officeart/2005/8/layout/orgChart1"/>
    <dgm:cxn modelId="{D65B5EA0-914F-4033-9B19-DACE7338E04E}" type="presParOf" srcId="{409DC032-C647-411C-AE60-3917E7EE0F44}" destId="{F3E49A53-6849-44D7-A5C7-1B797AA6DB0F}" srcOrd="6" destOrd="0" presId="urn:microsoft.com/office/officeart/2005/8/layout/orgChart1"/>
    <dgm:cxn modelId="{29E07DEC-66F1-4A0E-BAB7-8A5F77880D30}" type="presParOf" srcId="{409DC032-C647-411C-AE60-3917E7EE0F44}" destId="{9E323D04-54C2-4AB7-9E1D-968899E8BF5D}" srcOrd="7" destOrd="0" presId="urn:microsoft.com/office/officeart/2005/8/layout/orgChart1"/>
    <dgm:cxn modelId="{6D9B301A-EC12-439E-9626-EC64EEFD21B0}" type="presParOf" srcId="{9E323D04-54C2-4AB7-9E1D-968899E8BF5D}" destId="{B94C0365-F752-4A07-B140-E2566517A568}" srcOrd="0" destOrd="0" presId="urn:microsoft.com/office/officeart/2005/8/layout/orgChart1"/>
    <dgm:cxn modelId="{B1FDC6FC-1127-4942-903A-03C3E5ECBBF4}" type="presParOf" srcId="{B94C0365-F752-4A07-B140-E2566517A568}" destId="{47848110-5F0E-4155-996B-BCC14470DDFC}" srcOrd="0" destOrd="0" presId="urn:microsoft.com/office/officeart/2005/8/layout/orgChart1"/>
    <dgm:cxn modelId="{DD2796C6-ECB3-4E34-9FBB-5B34BFD2FBE5}" type="presParOf" srcId="{B94C0365-F752-4A07-B140-E2566517A568}" destId="{17EADF66-23A0-4F39-9E97-2A3DE4B4CB02}" srcOrd="1" destOrd="0" presId="urn:microsoft.com/office/officeart/2005/8/layout/orgChart1"/>
    <dgm:cxn modelId="{57D93F57-BDF3-46BA-9B9C-6AED263486BF}" type="presParOf" srcId="{9E323D04-54C2-4AB7-9E1D-968899E8BF5D}" destId="{68A3AF7F-E500-441C-B9C5-DCC890D7A695}" srcOrd="1" destOrd="0" presId="urn:microsoft.com/office/officeart/2005/8/layout/orgChart1"/>
    <dgm:cxn modelId="{4A621DEA-CB28-4A95-992F-3B54676D2BA4}" type="presParOf" srcId="{9E323D04-54C2-4AB7-9E1D-968899E8BF5D}" destId="{14A40BA0-2BDD-4F1B-8319-4121A91D2B39}" srcOrd="2" destOrd="0" presId="urn:microsoft.com/office/officeart/2005/8/layout/orgChart1"/>
    <dgm:cxn modelId="{026C49C2-952D-48C9-84D7-9F59DB61CEF3}" type="presParOf" srcId="{F4DDDF1E-A38F-4E65-8DA6-35BF65638299}" destId="{B16E9FDF-ECD6-4D45-8170-A62F7E60C3A2}" srcOrd="2" destOrd="0" presId="urn:microsoft.com/office/officeart/2005/8/layout/orgChart1"/>
    <dgm:cxn modelId="{6913C35F-1943-4B6D-9CE3-668D8A4CBB85}" type="presParOf" srcId="{242EF759-0B7C-4415-86B6-BD155C69903E}" destId="{E2B89DFD-0238-491A-B980-B3285DC71EB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7DD709E8-E2AF-40C3-8718-3D0FF80D672B}" type="doc">
      <dgm:prSet loTypeId="urn:microsoft.com/office/officeart/2005/8/layout/hierarchy4" loCatId="list" qsTypeId="urn:microsoft.com/office/officeart/2005/8/quickstyle/simple1" qsCatId="simple" csTypeId="urn:microsoft.com/office/officeart/2005/8/colors/accent0_1" csCatId="mainScheme" phldr="1"/>
      <dgm:spPr/>
      <dgm:t>
        <a:bodyPr/>
        <a:lstStyle/>
        <a:p>
          <a:endParaRPr lang="tr-TR"/>
        </a:p>
      </dgm:t>
    </dgm:pt>
    <dgm:pt modelId="{03154CDD-E7DE-46BE-AC9E-CE5FA4D5CF36}">
      <dgm:prSet phldrT="[Metin]"/>
      <dgm:spPr/>
      <dgm:t>
        <a:bodyPr/>
        <a:lstStyle/>
        <a:p>
          <a:r>
            <a:rPr lang="tr-TR" dirty="0"/>
            <a:t>Ticarî İşlerde Faizde Özel Durumlar</a:t>
          </a:r>
        </a:p>
      </dgm:t>
    </dgm:pt>
    <dgm:pt modelId="{B8A983C7-3D09-4C68-84FA-635875685771}" type="parTrans" cxnId="{0436981B-4F38-4515-8D0F-1B6B6EF17413}">
      <dgm:prSet/>
      <dgm:spPr/>
      <dgm:t>
        <a:bodyPr/>
        <a:lstStyle/>
        <a:p>
          <a:endParaRPr lang="tr-TR"/>
        </a:p>
      </dgm:t>
    </dgm:pt>
    <dgm:pt modelId="{26246632-0895-4F01-B2B7-291C293ABB27}" type="sibTrans" cxnId="{0436981B-4F38-4515-8D0F-1B6B6EF17413}">
      <dgm:prSet/>
      <dgm:spPr/>
      <dgm:t>
        <a:bodyPr/>
        <a:lstStyle/>
        <a:p>
          <a:endParaRPr lang="tr-TR"/>
        </a:p>
      </dgm:t>
    </dgm:pt>
    <dgm:pt modelId="{F9B8AD2E-57E8-4B46-A005-47918F98356F}">
      <dgm:prSet phldrT="[Metin]"/>
      <dgm:spPr/>
      <dgm:t>
        <a:bodyPr/>
        <a:lstStyle/>
        <a:p>
          <a:r>
            <a:rPr lang="tr-TR" dirty="0"/>
            <a:t>Tüketicinin korunması: TTK m. 8.3</a:t>
          </a:r>
        </a:p>
      </dgm:t>
    </dgm:pt>
    <dgm:pt modelId="{5258F344-BAE6-4771-9721-43FBD4ABED6F}" type="parTrans" cxnId="{203B3391-B104-4C04-A1FD-4BCDF283E583}">
      <dgm:prSet/>
      <dgm:spPr/>
      <dgm:t>
        <a:bodyPr/>
        <a:lstStyle/>
        <a:p>
          <a:endParaRPr lang="tr-TR"/>
        </a:p>
      </dgm:t>
    </dgm:pt>
    <dgm:pt modelId="{5A943115-495D-400B-9DA2-E4990144533C}" type="sibTrans" cxnId="{203B3391-B104-4C04-A1FD-4BCDF283E583}">
      <dgm:prSet/>
      <dgm:spPr/>
      <dgm:t>
        <a:bodyPr/>
        <a:lstStyle/>
        <a:p>
          <a:endParaRPr lang="tr-TR"/>
        </a:p>
      </dgm:t>
    </dgm:pt>
    <dgm:pt modelId="{53133F08-4989-48CB-9A14-07710A019F21}">
      <dgm:prSet phldrT="[Metin]"/>
      <dgm:spPr/>
      <dgm:t>
        <a:bodyPr/>
        <a:lstStyle/>
        <a:p>
          <a:r>
            <a:rPr lang="tr-TR" dirty="0"/>
            <a:t>Bileşik Faiz: TTK m. 8.2</a:t>
          </a:r>
        </a:p>
      </dgm:t>
    </dgm:pt>
    <dgm:pt modelId="{EA025C22-1A19-4BD3-881C-90EE667256FB}" type="parTrans" cxnId="{34F5F26A-4B3F-40DB-8937-AE9825D60EE5}">
      <dgm:prSet/>
      <dgm:spPr/>
      <dgm:t>
        <a:bodyPr/>
        <a:lstStyle/>
        <a:p>
          <a:endParaRPr lang="tr-TR"/>
        </a:p>
      </dgm:t>
    </dgm:pt>
    <dgm:pt modelId="{BB736990-3DDA-40C9-9B80-BCE81178B295}" type="sibTrans" cxnId="{34F5F26A-4B3F-40DB-8937-AE9825D60EE5}">
      <dgm:prSet/>
      <dgm:spPr/>
      <dgm:t>
        <a:bodyPr/>
        <a:lstStyle/>
        <a:p>
          <a:endParaRPr lang="tr-TR"/>
        </a:p>
      </dgm:t>
    </dgm:pt>
    <dgm:pt modelId="{4B68EFB4-D115-4531-9F53-378919CA706C}">
      <dgm:prSet phldrT="[Metin]"/>
      <dgm:spPr/>
      <dgm:t>
        <a:bodyPr/>
        <a:lstStyle/>
        <a:p>
          <a:r>
            <a:rPr lang="tr-TR" dirty="0"/>
            <a:t>Mal ve Hizmet Tedarikinde Geç Ödemenin Sonuçları: TTK m. 1530.7 vd.</a:t>
          </a:r>
        </a:p>
      </dgm:t>
    </dgm:pt>
    <dgm:pt modelId="{171D4D8F-A15C-476E-89FD-6CA27E86301C}" type="sibTrans" cxnId="{DC3306AB-5836-4390-95BD-0A764E61DAB2}">
      <dgm:prSet/>
      <dgm:spPr/>
      <dgm:t>
        <a:bodyPr/>
        <a:lstStyle/>
        <a:p>
          <a:endParaRPr lang="tr-TR"/>
        </a:p>
      </dgm:t>
    </dgm:pt>
    <dgm:pt modelId="{FEFFA0ED-255D-4AB4-AA6C-2359957811E0}" type="parTrans" cxnId="{DC3306AB-5836-4390-95BD-0A764E61DAB2}">
      <dgm:prSet/>
      <dgm:spPr/>
      <dgm:t>
        <a:bodyPr/>
        <a:lstStyle/>
        <a:p>
          <a:endParaRPr lang="tr-TR"/>
        </a:p>
      </dgm:t>
    </dgm:pt>
    <dgm:pt modelId="{851D1E40-EF11-4173-8FBE-12A75B4D18D9}" type="pres">
      <dgm:prSet presAssocID="{7DD709E8-E2AF-40C3-8718-3D0FF80D672B}" presName="Name0" presStyleCnt="0">
        <dgm:presLayoutVars>
          <dgm:chPref val="1"/>
          <dgm:dir/>
          <dgm:animOne val="branch"/>
          <dgm:animLvl val="lvl"/>
          <dgm:resizeHandles/>
        </dgm:presLayoutVars>
      </dgm:prSet>
      <dgm:spPr/>
    </dgm:pt>
    <dgm:pt modelId="{D4FB64C3-F86B-4590-8AEA-DB2ED6D97BCC}" type="pres">
      <dgm:prSet presAssocID="{03154CDD-E7DE-46BE-AC9E-CE5FA4D5CF36}" presName="vertOne" presStyleCnt="0"/>
      <dgm:spPr/>
    </dgm:pt>
    <dgm:pt modelId="{D0371E62-F44D-41F6-9E0F-FA41BC304A0E}" type="pres">
      <dgm:prSet presAssocID="{03154CDD-E7DE-46BE-AC9E-CE5FA4D5CF36}" presName="txOne" presStyleLbl="node0" presStyleIdx="0" presStyleCnt="1">
        <dgm:presLayoutVars>
          <dgm:chPref val="3"/>
        </dgm:presLayoutVars>
      </dgm:prSet>
      <dgm:spPr/>
    </dgm:pt>
    <dgm:pt modelId="{2D0DD2B6-E81A-44A9-A09F-5BCFC26D64A5}" type="pres">
      <dgm:prSet presAssocID="{03154CDD-E7DE-46BE-AC9E-CE5FA4D5CF36}" presName="parTransOne" presStyleCnt="0"/>
      <dgm:spPr/>
    </dgm:pt>
    <dgm:pt modelId="{F4144117-663F-49AD-A9BE-38BC6E443AF1}" type="pres">
      <dgm:prSet presAssocID="{03154CDD-E7DE-46BE-AC9E-CE5FA4D5CF36}" presName="horzOne" presStyleCnt="0"/>
      <dgm:spPr/>
    </dgm:pt>
    <dgm:pt modelId="{9ECADDA8-BE60-4636-A826-B422E65026F8}" type="pres">
      <dgm:prSet presAssocID="{F9B8AD2E-57E8-4B46-A005-47918F98356F}" presName="vertTwo" presStyleCnt="0"/>
      <dgm:spPr/>
    </dgm:pt>
    <dgm:pt modelId="{E33032F2-A9F3-498F-AB94-7CA2A88DF683}" type="pres">
      <dgm:prSet presAssocID="{F9B8AD2E-57E8-4B46-A005-47918F98356F}" presName="txTwo" presStyleLbl="node2" presStyleIdx="0" presStyleCnt="2" custLinFactX="4441" custLinFactNeighborX="100000" custLinFactNeighborY="68344">
        <dgm:presLayoutVars>
          <dgm:chPref val="3"/>
        </dgm:presLayoutVars>
      </dgm:prSet>
      <dgm:spPr/>
    </dgm:pt>
    <dgm:pt modelId="{BBC1873E-24A7-4B98-AE92-0F44236C98B0}" type="pres">
      <dgm:prSet presAssocID="{F9B8AD2E-57E8-4B46-A005-47918F98356F}" presName="parTransTwo" presStyleCnt="0"/>
      <dgm:spPr/>
    </dgm:pt>
    <dgm:pt modelId="{065B9781-C67A-411A-B53A-4F0DC57985A1}" type="pres">
      <dgm:prSet presAssocID="{F9B8AD2E-57E8-4B46-A005-47918F98356F}" presName="horzTwo" presStyleCnt="0"/>
      <dgm:spPr/>
    </dgm:pt>
    <dgm:pt modelId="{80D3EBE7-D4B5-4702-8369-BAA1919FB442}" type="pres">
      <dgm:prSet presAssocID="{53133F08-4989-48CB-9A14-07710A019F21}" presName="vertThree" presStyleCnt="0"/>
      <dgm:spPr/>
    </dgm:pt>
    <dgm:pt modelId="{F29D8F19-D5A8-4179-86F5-FAA1DE7A619D}" type="pres">
      <dgm:prSet presAssocID="{53133F08-4989-48CB-9A14-07710A019F21}" presName="txThree" presStyleLbl="node3" presStyleIdx="0" presStyleCnt="1" custLinFactY="-3580" custLinFactNeighborX="621" custLinFactNeighborY="-100000">
        <dgm:presLayoutVars>
          <dgm:chPref val="3"/>
        </dgm:presLayoutVars>
      </dgm:prSet>
      <dgm:spPr/>
    </dgm:pt>
    <dgm:pt modelId="{CCD5F5A9-C2F5-49ED-945C-70175EFD2575}" type="pres">
      <dgm:prSet presAssocID="{53133F08-4989-48CB-9A14-07710A019F21}" presName="horzThree" presStyleCnt="0"/>
      <dgm:spPr/>
    </dgm:pt>
    <dgm:pt modelId="{594F7E46-AD60-403C-9C2A-0F49CEBBE72E}" type="pres">
      <dgm:prSet presAssocID="{5A943115-495D-400B-9DA2-E4990144533C}" presName="sibSpaceTwo" presStyleCnt="0"/>
      <dgm:spPr/>
    </dgm:pt>
    <dgm:pt modelId="{6D3EDE85-FDAD-4E6B-B0ED-1E3866654DCD}" type="pres">
      <dgm:prSet presAssocID="{4B68EFB4-D115-4531-9F53-378919CA706C}" presName="vertTwo" presStyleCnt="0"/>
      <dgm:spPr/>
    </dgm:pt>
    <dgm:pt modelId="{CE78F08A-BB01-4C45-9B02-9A226F3CB89F}" type="pres">
      <dgm:prSet presAssocID="{4B68EFB4-D115-4531-9F53-378919CA706C}" presName="txTwo" presStyleLbl="node2" presStyleIdx="1" presStyleCnt="2" custLinFactY="12162" custLinFactNeighborX="-51978" custLinFactNeighborY="100000">
        <dgm:presLayoutVars>
          <dgm:chPref val="3"/>
        </dgm:presLayoutVars>
      </dgm:prSet>
      <dgm:spPr/>
    </dgm:pt>
    <dgm:pt modelId="{7461CAC4-808C-4E51-A799-9B6DFCC98892}" type="pres">
      <dgm:prSet presAssocID="{4B68EFB4-D115-4531-9F53-378919CA706C}" presName="horzTwo" presStyleCnt="0"/>
      <dgm:spPr/>
    </dgm:pt>
  </dgm:ptLst>
  <dgm:cxnLst>
    <dgm:cxn modelId="{F381D909-E1A4-4D3F-BB42-852197C3E492}" type="presOf" srcId="{03154CDD-E7DE-46BE-AC9E-CE5FA4D5CF36}" destId="{D0371E62-F44D-41F6-9E0F-FA41BC304A0E}" srcOrd="0" destOrd="0" presId="urn:microsoft.com/office/officeart/2005/8/layout/hierarchy4"/>
    <dgm:cxn modelId="{0436981B-4F38-4515-8D0F-1B6B6EF17413}" srcId="{7DD709E8-E2AF-40C3-8718-3D0FF80D672B}" destId="{03154CDD-E7DE-46BE-AC9E-CE5FA4D5CF36}" srcOrd="0" destOrd="0" parTransId="{B8A983C7-3D09-4C68-84FA-635875685771}" sibTransId="{26246632-0895-4F01-B2B7-291C293ABB27}"/>
    <dgm:cxn modelId="{34F5F26A-4B3F-40DB-8937-AE9825D60EE5}" srcId="{F9B8AD2E-57E8-4B46-A005-47918F98356F}" destId="{53133F08-4989-48CB-9A14-07710A019F21}" srcOrd="0" destOrd="0" parTransId="{EA025C22-1A19-4BD3-881C-90EE667256FB}" sibTransId="{BB736990-3DDA-40C9-9B80-BCE81178B295}"/>
    <dgm:cxn modelId="{52F6014F-6B0B-41FC-950E-E4A5573C179D}" type="presOf" srcId="{F9B8AD2E-57E8-4B46-A005-47918F98356F}" destId="{E33032F2-A9F3-498F-AB94-7CA2A88DF683}" srcOrd="0" destOrd="0" presId="urn:microsoft.com/office/officeart/2005/8/layout/hierarchy4"/>
    <dgm:cxn modelId="{B993AE73-242D-4E1E-B783-C0A06BA2C795}" type="presOf" srcId="{53133F08-4989-48CB-9A14-07710A019F21}" destId="{F29D8F19-D5A8-4179-86F5-FAA1DE7A619D}" srcOrd="0" destOrd="0" presId="urn:microsoft.com/office/officeart/2005/8/layout/hierarchy4"/>
    <dgm:cxn modelId="{203B3391-B104-4C04-A1FD-4BCDF283E583}" srcId="{03154CDD-E7DE-46BE-AC9E-CE5FA4D5CF36}" destId="{F9B8AD2E-57E8-4B46-A005-47918F98356F}" srcOrd="0" destOrd="0" parTransId="{5258F344-BAE6-4771-9721-43FBD4ABED6F}" sibTransId="{5A943115-495D-400B-9DA2-E4990144533C}"/>
    <dgm:cxn modelId="{DC3306AB-5836-4390-95BD-0A764E61DAB2}" srcId="{03154CDD-E7DE-46BE-AC9E-CE5FA4D5CF36}" destId="{4B68EFB4-D115-4531-9F53-378919CA706C}" srcOrd="1" destOrd="0" parTransId="{FEFFA0ED-255D-4AB4-AA6C-2359957811E0}" sibTransId="{171D4D8F-A15C-476E-89FD-6CA27E86301C}"/>
    <dgm:cxn modelId="{CBDB78B3-CA4A-428D-A30F-469A1A25C846}" type="presOf" srcId="{7DD709E8-E2AF-40C3-8718-3D0FF80D672B}" destId="{851D1E40-EF11-4173-8FBE-12A75B4D18D9}" srcOrd="0" destOrd="0" presId="urn:microsoft.com/office/officeart/2005/8/layout/hierarchy4"/>
    <dgm:cxn modelId="{B7D6C6ED-4456-4A8C-85A0-23C363FD117C}" type="presOf" srcId="{4B68EFB4-D115-4531-9F53-378919CA706C}" destId="{CE78F08A-BB01-4C45-9B02-9A226F3CB89F}" srcOrd="0" destOrd="0" presId="urn:microsoft.com/office/officeart/2005/8/layout/hierarchy4"/>
    <dgm:cxn modelId="{14CC9DDF-9A51-4F59-8A46-4546C53792BC}" type="presParOf" srcId="{851D1E40-EF11-4173-8FBE-12A75B4D18D9}" destId="{D4FB64C3-F86B-4590-8AEA-DB2ED6D97BCC}" srcOrd="0" destOrd="0" presId="urn:microsoft.com/office/officeart/2005/8/layout/hierarchy4"/>
    <dgm:cxn modelId="{19CA85EE-A96D-46B2-A0B4-BDB9146BEDC0}" type="presParOf" srcId="{D4FB64C3-F86B-4590-8AEA-DB2ED6D97BCC}" destId="{D0371E62-F44D-41F6-9E0F-FA41BC304A0E}" srcOrd="0" destOrd="0" presId="urn:microsoft.com/office/officeart/2005/8/layout/hierarchy4"/>
    <dgm:cxn modelId="{5FB85FF0-9B66-4BCA-B4C2-AFDBB7D25849}" type="presParOf" srcId="{D4FB64C3-F86B-4590-8AEA-DB2ED6D97BCC}" destId="{2D0DD2B6-E81A-44A9-A09F-5BCFC26D64A5}" srcOrd="1" destOrd="0" presId="urn:microsoft.com/office/officeart/2005/8/layout/hierarchy4"/>
    <dgm:cxn modelId="{8AC60AD3-1474-4DB9-91F8-6ABF76F2CF74}" type="presParOf" srcId="{D4FB64C3-F86B-4590-8AEA-DB2ED6D97BCC}" destId="{F4144117-663F-49AD-A9BE-38BC6E443AF1}" srcOrd="2" destOrd="0" presId="urn:microsoft.com/office/officeart/2005/8/layout/hierarchy4"/>
    <dgm:cxn modelId="{1397ED59-C997-4FC5-8A32-E230B6046AD2}" type="presParOf" srcId="{F4144117-663F-49AD-A9BE-38BC6E443AF1}" destId="{9ECADDA8-BE60-4636-A826-B422E65026F8}" srcOrd="0" destOrd="0" presId="urn:microsoft.com/office/officeart/2005/8/layout/hierarchy4"/>
    <dgm:cxn modelId="{6D248793-0007-4583-BC9D-664FA259F4A5}" type="presParOf" srcId="{9ECADDA8-BE60-4636-A826-B422E65026F8}" destId="{E33032F2-A9F3-498F-AB94-7CA2A88DF683}" srcOrd="0" destOrd="0" presId="urn:microsoft.com/office/officeart/2005/8/layout/hierarchy4"/>
    <dgm:cxn modelId="{C05184CA-A8E0-4E6B-A317-5A40E36AC912}" type="presParOf" srcId="{9ECADDA8-BE60-4636-A826-B422E65026F8}" destId="{BBC1873E-24A7-4B98-AE92-0F44236C98B0}" srcOrd="1" destOrd="0" presId="urn:microsoft.com/office/officeart/2005/8/layout/hierarchy4"/>
    <dgm:cxn modelId="{8964CE54-AEE6-4C85-8B5A-A3A43209D3CF}" type="presParOf" srcId="{9ECADDA8-BE60-4636-A826-B422E65026F8}" destId="{065B9781-C67A-411A-B53A-4F0DC57985A1}" srcOrd="2" destOrd="0" presId="urn:microsoft.com/office/officeart/2005/8/layout/hierarchy4"/>
    <dgm:cxn modelId="{9E86ECBA-7544-434D-9011-C7466E5B19E1}" type="presParOf" srcId="{065B9781-C67A-411A-B53A-4F0DC57985A1}" destId="{80D3EBE7-D4B5-4702-8369-BAA1919FB442}" srcOrd="0" destOrd="0" presId="urn:microsoft.com/office/officeart/2005/8/layout/hierarchy4"/>
    <dgm:cxn modelId="{0A4830D3-86A6-4E96-93EB-702163AF1FDE}" type="presParOf" srcId="{80D3EBE7-D4B5-4702-8369-BAA1919FB442}" destId="{F29D8F19-D5A8-4179-86F5-FAA1DE7A619D}" srcOrd="0" destOrd="0" presId="urn:microsoft.com/office/officeart/2005/8/layout/hierarchy4"/>
    <dgm:cxn modelId="{8E038983-0EF4-41C0-B18A-DFBFD64724AA}" type="presParOf" srcId="{80D3EBE7-D4B5-4702-8369-BAA1919FB442}" destId="{CCD5F5A9-C2F5-49ED-945C-70175EFD2575}" srcOrd="1" destOrd="0" presId="urn:microsoft.com/office/officeart/2005/8/layout/hierarchy4"/>
    <dgm:cxn modelId="{9CE1FA5C-CD8D-4EFC-94AE-74ACB1BFF933}" type="presParOf" srcId="{F4144117-663F-49AD-A9BE-38BC6E443AF1}" destId="{594F7E46-AD60-403C-9C2A-0F49CEBBE72E}" srcOrd="1" destOrd="0" presId="urn:microsoft.com/office/officeart/2005/8/layout/hierarchy4"/>
    <dgm:cxn modelId="{E5235474-265E-4F8F-B9F9-C4DEA3CA30D8}" type="presParOf" srcId="{F4144117-663F-49AD-A9BE-38BC6E443AF1}" destId="{6D3EDE85-FDAD-4E6B-B0ED-1E3866654DCD}" srcOrd="2" destOrd="0" presId="urn:microsoft.com/office/officeart/2005/8/layout/hierarchy4"/>
    <dgm:cxn modelId="{E16CE315-0BCE-482A-B580-059ABAD57747}" type="presParOf" srcId="{6D3EDE85-FDAD-4E6B-B0ED-1E3866654DCD}" destId="{CE78F08A-BB01-4C45-9B02-9A226F3CB89F}" srcOrd="0" destOrd="0" presId="urn:microsoft.com/office/officeart/2005/8/layout/hierarchy4"/>
    <dgm:cxn modelId="{71B0D449-4637-459C-B9B9-526831EB74D0}" type="presParOf" srcId="{6D3EDE85-FDAD-4E6B-B0ED-1E3866654DCD}" destId="{7461CAC4-808C-4E51-A799-9B6DFCC98892}"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F6AF9931-9829-484F-B56A-8C567363E12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3BAA9A70-BA30-4B49-A827-2EBDCAA5D52E}">
      <dgm:prSet phldrT="[Metin]"/>
      <dgm:spPr/>
      <dgm:t>
        <a:bodyPr/>
        <a:lstStyle/>
        <a:p>
          <a:r>
            <a:rPr lang="tr-TR" dirty="0"/>
            <a:t>Faiz Oranları</a:t>
          </a:r>
        </a:p>
      </dgm:t>
    </dgm:pt>
    <dgm:pt modelId="{E5DA5D34-4675-437F-9D1B-A223A6D1EB6F}" type="parTrans" cxnId="{4AC0DC97-6431-4A23-B5C6-AFE0FC5C71DD}">
      <dgm:prSet/>
      <dgm:spPr/>
      <dgm:t>
        <a:bodyPr/>
        <a:lstStyle/>
        <a:p>
          <a:endParaRPr lang="tr-TR"/>
        </a:p>
      </dgm:t>
    </dgm:pt>
    <dgm:pt modelId="{51CB1C20-414B-43F4-99A9-775D762125D7}" type="sibTrans" cxnId="{4AC0DC97-6431-4A23-B5C6-AFE0FC5C71DD}">
      <dgm:prSet/>
      <dgm:spPr/>
      <dgm:t>
        <a:bodyPr/>
        <a:lstStyle/>
        <a:p>
          <a:endParaRPr lang="tr-TR"/>
        </a:p>
      </dgm:t>
    </dgm:pt>
    <dgm:pt modelId="{3CBF4F72-2D6F-4903-8F1D-4E896F902B48}">
      <dgm:prSet phldrT="[Metin]"/>
      <dgm:spPr/>
      <dgm:t>
        <a:bodyPr/>
        <a:lstStyle/>
        <a:p>
          <a:r>
            <a:rPr lang="tr-TR" dirty="0"/>
            <a:t>Kapital Faiz</a:t>
          </a:r>
        </a:p>
      </dgm:t>
    </dgm:pt>
    <dgm:pt modelId="{A855721D-185C-4ECA-9F8B-611DA668E05A}" type="parTrans" cxnId="{E2554488-AB49-418B-B272-6963C9E228EF}">
      <dgm:prSet/>
      <dgm:spPr/>
      <dgm:t>
        <a:bodyPr/>
        <a:lstStyle/>
        <a:p>
          <a:endParaRPr lang="tr-TR"/>
        </a:p>
      </dgm:t>
    </dgm:pt>
    <dgm:pt modelId="{0176564B-4C86-4404-98D3-5E17A94B545E}" type="sibTrans" cxnId="{E2554488-AB49-418B-B272-6963C9E228EF}">
      <dgm:prSet/>
      <dgm:spPr/>
      <dgm:t>
        <a:bodyPr/>
        <a:lstStyle/>
        <a:p>
          <a:endParaRPr lang="tr-TR"/>
        </a:p>
      </dgm:t>
    </dgm:pt>
    <dgm:pt modelId="{C2CF7F2C-783C-4708-BA6D-954455168461}">
      <dgm:prSet phldrT="[Metin]"/>
      <dgm:spPr/>
      <dgm:t>
        <a:bodyPr/>
        <a:lstStyle/>
        <a:p>
          <a:r>
            <a:rPr lang="tr-TR" dirty="0"/>
            <a:t>Temerrüt Faizi</a:t>
          </a:r>
        </a:p>
      </dgm:t>
    </dgm:pt>
    <dgm:pt modelId="{60671FB4-950D-40D2-90CB-81ABBCE135F3}" type="parTrans" cxnId="{D675C49C-9417-4578-ACCB-504037400EB6}">
      <dgm:prSet/>
      <dgm:spPr/>
      <dgm:t>
        <a:bodyPr/>
        <a:lstStyle/>
        <a:p>
          <a:endParaRPr lang="tr-TR"/>
        </a:p>
      </dgm:t>
    </dgm:pt>
    <dgm:pt modelId="{847D9A81-7456-4E76-AD00-0FD6CA55D209}" type="sibTrans" cxnId="{D675C49C-9417-4578-ACCB-504037400EB6}">
      <dgm:prSet/>
      <dgm:spPr/>
      <dgm:t>
        <a:bodyPr/>
        <a:lstStyle/>
        <a:p>
          <a:endParaRPr lang="tr-TR"/>
        </a:p>
      </dgm:t>
    </dgm:pt>
    <dgm:pt modelId="{661D0E63-0C59-4D07-9781-21BF9B0EBC35}">
      <dgm:prSet/>
      <dgm:spPr/>
      <dgm:t>
        <a:bodyPr/>
        <a:lstStyle/>
        <a:p>
          <a:r>
            <a:rPr lang="tr-TR" dirty="0"/>
            <a:t>Adi İşlerde</a:t>
          </a:r>
        </a:p>
      </dgm:t>
    </dgm:pt>
    <dgm:pt modelId="{0DA9DEB4-733B-4BD4-B52D-8F70E75BBDDE}" type="parTrans" cxnId="{5E0EEB10-C79E-42C5-A136-BF483C67A085}">
      <dgm:prSet/>
      <dgm:spPr/>
      <dgm:t>
        <a:bodyPr/>
        <a:lstStyle/>
        <a:p>
          <a:endParaRPr lang="tr-TR"/>
        </a:p>
      </dgm:t>
    </dgm:pt>
    <dgm:pt modelId="{4DF48043-3125-4620-B321-4E6D71838020}" type="sibTrans" cxnId="{5E0EEB10-C79E-42C5-A136-BF483C67A085}">
      <dgm:prSet/>
      <dgm:spPr/>
      <dgm:t>
        <a:bodyPr/>
        <a:lstStyle/>
        <a:p>
          <a:endParaRPr lang="tr-TR"/>
        </a:p>
      </dgm:t>
    </dgm:pt>
    <dgm:pt modelId="{5A46E73E-1EFA-49E1-B89C-61328A416E42}">
      <dgm:prSet/>
      <dgm:spPr/>
      <dgm:t>
        <a:bodyPr/>
        <a:lstStyle/>
        <a:p>
          <a:r>
            <a:rPr lang="tr-TR" dirty="0"/>
            <a:t>Ticarî İşlerde</a:t>
          </a:r>
        </a:p>
      </dgm:t>
    </dgm:pt>
    <dgm:pt modelId="{2A892A2A-CEFA-4483-A907-017F3F1F4E34}" type="parTrans" cxnId="{33CF6054-8CC0-4BCB-9EB7-1BF976FFC1B4}">
      <dgm:prSet/>
      <dgm:spPr/>
      <dgm:t>
        <a:bodyPr/>
        <a:lstStyle/>
        <a:p>
          <a:endParaRPr lang="tr-TR"/>
        </a:p>
      </dgm:t>
    </dgm:pt>
    <dgm:pt modelId="{2FDFE625-CA0B-40D1-9108-49A0C1BF7269}" type="sibTrans" cxnId="{33CF6054-8CC0-4BCB-9EB7-1BF976FFC1B4}">
      <dgm:prSet/>
      <dgm:spPr/>
      <dgm:t>
        <a:bodyPr/>
        <a:lstStyle/>
        <a:p>
          <a:endParaRPr lang="tr-TR"/>
        </a:p>
      </dgm:t>
    </dgm:pt>
    <dgm:pt modelId="{4952D281-9F06-48E8-8860-B362B195C7D4}">
      <dgm:prSet/>
      <dgm:spPr/>
      <dgm:t>
        <a:bodyPr/>
        <a:lstStyle/>
        <a:p>
          <a:r>
            <a:rPr lang="tr-TR" dirty="0"/>
            <a:t>Adi İşlerde</a:t>
          </a:r>
        </a:p>
      </dgm:t>
    </dgm:pt>
    <dgm:pt modelId="{12BD4700-AC96-4887-B1EE-6CE008B30613}" type="parTrans" cxnId="{7B23B6D0-103B-4147-8704-A3EAB3AFA137}">
      <dgm:prSet/>
      <dgm:spPr/>
      <dgm:t>
        <a:bodyPr/>
        <a:lstStyle/>
        <a:p>
          <a:endParaRPr lang="tr-TR"/>
        </a:p>
      </dgm:t>
    </dgm:pt>
    <dgm:pt modelId="{BEA0FB9B-5697-44F9-A300-D2C7F9214782}" type="sibTrans" cxnId="{7B23B6D0-103B-4147-8704-A3EAB3AFA137}">
      <dgm:prSet/>
      <dgm:spPr/>
      <dgm:t>
        <a:bodyPr/>
        <a:lstStyle/>
        <a:p>
          <a:endParaRPr lang="tr-TR"/>
        </a:p>
      </dgm:t>
    </dgm:pt>
    <dgm:pt modelId="{D3F22E97-3075-4D49-92FF-14DF9E93D29D}">
      <dgm:prSet/>
      <dgm:spPr/>
      <dgm:t>
        <a:bodyPr/>
        <a:lstStyle/>
        <a:p>
          <a:r>
            <a:rPr lang="tr-TR" dirty="0"/>
            <a:t>Ticarî İşlerde</a:t>
          </a:r>
        </a:p>
      </dgm:t>
    </dgm:pt>
    <dgm:pt modelId="{764BB547-0C52-4E88-9F4F-9A5DF955FA5D}" type="parTrans" cxnId="{EFA3B8BB-73AF-42DE-A69C-146B52D20CD0}">
      <dgm:prSet/>
      <dgm:spPr/>
      <dgm:t>
        <a:bodyPr/>
        <a:lstStyle/>
        <a:p>
          <a:endParaRPr lang="tr-TR"/>
        </a:p>
      </dgm:t>
    </dgm:pt>
    <dgm:pt modelId="{6D834752-4FF2-4B64-94C7-6EB7C9F10F7C}" type="sibTrans" cxnId="{EFA3B8BB-73AF-42DE-A69C-146B52D20CD0}">
      <dgm:prSet/>
      <dgm:spPr/>
      <dgm:t>
        <a:bodyPr/>
        <a:lstStyle/>
        <a:p>
          <a:endParaRPr lang="tr-TR"/>
        </a:p>
      </dgm:t>
    </dgm:pt>
    <dgm:pt modelId="{C7C058E0-D17F-446D-95E5-1E1E45D57509}">
      <dgm:prSet/>
      <dgm:spPr/>
      <dgm:t>
        <a:bodyPr/>
        <a:lstStyle/>
        <a:p>
          <a:r>
            <a:rPr lang="tr-TR" dirty="0"/>
            <a:t>Kararlaştırılmışsa kararlaştırılan oran. TBK m. 88/II çerçevesinde</a:t>
          </a:r>
        </a:p>
      </dgm:t>
    </dgm:pt>
    <dgm:pt modelId="{259EFE8C-FCEA-42E0-86E5-DF815495B8C7}" type="parTrans" cxnId="{C1D7022F-0E0F-49D6-BF8F-E535BADACFEF}">
      <dgm:prSet/>
      <dgm:spPr/>
      <dgm:t>
        <a:bodyPr/>
        <a:lstStyle/>
        <a:p>
          <a:endParaRPr lang="tr-TR"/>
        </a:p>
      </dgm:t>
    </dgm:pt>
    <dgm:pt modelId="{9E509C3E-410E-4608-9FA3-1A6D472CFEC3}" type="sibTrans" cxnId="{C1D7022F-0E0F-49D6-BF8F-E535BADACFEF}">
      <dgm:prSet/>
      <dgm:spPr/>
      <dgm:t>
        <a:bodyPr/>
        <a:lstStyle/>
        <a:p>
          <a:endParaRPr lang="tr-TR"/>
        </a:p>
      </dgm:t>
    </dgm:pt>
    <dgm:pt modelId="{FB161783-5802-41C7-8462-E1BB7628DDF4}">
      <dgm:prSet/>
      <dgm:spPr/>
      <dgm:t>
        <a:bodyPr/>
        <a:lstStyle/>
        <a:p>
          <a:r>
            <a:rPr lang="tr-TR" dirty="0"/>
            <a:t>Oran kararlaştırılmamışsa 3095 s. K. m. 1</a:t>
          </a:r>
        </a:p>
      </dgm:t>
    </dgm:pt>
    <dgm:pt modelId="{A06088A0-208E-4C3B-9024-9785A29BA14C}" type="parTrans" cxnId="{CC830B7E-40CC-4124-BFEC-3ACC933FA7B1}">
      <dgm:prSet/>
      <dgm:spPr/>
      <dgm:t>
        <a:bodyPr/>
        <a:lstStyle/>
        <a:p>
          <a:endParaRPr lang="tr-TR"/>
        </a:p>
      </dgm:t>
    </dgm:pt>
    <dgm:pt modelId="{CE55342B-37AF-437F-8F6A-1108C7A5690C}" type="sibTrans" cxnId="{CC830B7E-40CC-4124-BFEC-3ACC933FA7B1}">
      <dgm:prSet/>
      <dgm:spPr/>
      <dgm:t>
        <a:bodyPr/>
        <a:lstStyle/>
        <a:p>
          <a:endParaRPr lang="tr-TR"/>
        </a:p>
      </dgm:t>
    </dgm:pt>
    <dgm:pt modelId="{C0356855-8BD7-43F0-8CF9-24DAD441E417}">
      <dgm:prSet/>
      <dgm:spPr/>
      <dgm:t>
        <a:bodyPr/>
        <a:lstStyle/>
        <a:p>
          <a:r>
            <a:rPr lang="tr-TR" dirty="0"/>
            <a:t>Kararlaştırılmışsa kararlaştırılan oran. TTK m. 8.1: Serbestî</a:t>
          </a:r>
        </a:p>
      </dgm:t>
    </dgm:pt>
    <dgm:pt modelId="{71DE7542-8257-471B-9223-0D695EB06BB3}" type="parTrans" cxnId="{5B84B9FA-BF02-46D7-8305-E85AD3CDADA9}">
      <dgm:prSet/>
      <dgm:spPr/>
      <dgm:t>
        <a:bodyPr/>
        <a:lstStyle/>
        <a:p>
          <a:endParaRPr lang="tr-TR"/>
        </a:p>
      </dgm:t>
    </dgm:pt>
    <dgm:pt modelId="{D080A51A-1FB7-4E30-BB0E-97738DC97730}" type="sibTrans" cxnId="{5B84B9FA-BF02-46D7-8305-E85AD3CDADA9}">
      <dgm:prSet/>
      <dgm:spPr/>
      <dgm:t>
        <a:bodyPr/>
        <a:lstStyle/>
        <a:p>
          <a:endParaRPr lang="tr-TR"/>
        </a:p>
      </dgm:t>
    </dgm:pt>
    <dgm:pt modelId="{58B43F1F-1216-4AE9-9057-3BE10B2FB6D4}">
      <dgm:prSet/>
      <dgm:spPr/>
      <dgm:t>
        <a:bodyPr/>
        <a:lstStyle/>
        <a:p>
          <a:r>
            <a:rPr lang="tr-TR" dirty="0"/>
            <a:t>Oran kararlaştırılmamışsa 3095 s. K. m. 1</a:t>
          </a:r>
        </a:p>
      </dgm:t>
    </dgm:pt>
    <dgm:pt modelId="{0B0336D5-077D-4046-95DC-134C55090F4C}" type="parTrans" cxnId="{1EFD8D18-F6D6-4D3E-AF55-6DCB217ED458}">
      <dgm:prSet/>
      <dgm:spPr/>
      <dgm:t>
        <a:bodyPr/>
        <a:lstStyle/>
        <a:p>
          <a:endParaRPr lang="tr-TR"/>
        </a:p>
      </dgm:t>
    </dgm:pt>
    <dgm:pt modelId="{29F51738-D35E-4BA1-ACC9-A7C80020E724}" type="sibTrans" cxnId="{1EFD8D18-F6D6-4D3E-AF55-6DCB217ED458}">
      <dgm:prSet/>
      <dgm:spPr/>
      <dgm:t>
        <a:bodyPr/>
        <a:lstStyle/>
        <a:p>
          <a:endParaRPr lang="tr-TR"/>
        </a:p>
      </dgm:t>
    </dgm:pt>
    <dgm:pt modelId="{057E34B4-4CA1-4120-A50F-00D58A61DA5A}">
      <dgm:prSet/>
      <dgm:spPr/>
      <dgm:t>
        <a:bodyPr/>
        <a:lstStyle/>
        <a:p>
          <a:r>
            <a:rPr lang="tr-TR" dirty="0"/>
            <a:t>Kararlaştırılmışsa kararlaştırılan oran. TBK m. 120/II çerçevesinde</a:t>
          </a:r>
        </a:p>
      </dgm:t>
    </dgm:pt>
    <dgm:pt modelId="{DB7F1938-B899-491D-B943-AF42A1FBB506}" type="parTrans" cxnId="{516C704D-7531-4D2A-BBBE-ECB64A52A11E}">
      <dgm:prSet/>
      <dgm:spPr/>
      <dgm:t>
        <a:bodyPr/>
        <a:lstStyle/>
        <a:p>
          <a:endParaRPr lang="tr-TR"/>
        </a:p>
      </dgm:t>
    </dgm:pt>
    <dgm:pt modelId="{262420FB-6C7F-405F-82D2-218B23FBAAD9}" type="sibTrans" cxnId="{516C704D-7531-4D2A-BBBE-ECB64A52A11E}">
      <dgm:prSet/>
      <dgm:spPr/>
      <dgm:t>
        <a:bodyPr/>
        <a:lstStyle/>
        <a:p>
          <a:endParaRPr lang="tr-TR"/>
        </a:p>
      </dgm:t>
    </dgm:pt>
    <dgm:pt modelId="{801CD58F-55B0-4ECA-8324-7A5209ED8008}">
      <dgm:prSet/>
      <dgm:spPr/>
      <dgm:t>
        <a:bodyPr/>
        <a:lstStyle/>
        <a:p>
          <a:r>
            <a:rPr lang="tr-TR" dirty="0"/>
            <a:t>Kararlaştırılmamışsa 3095 s. K. m. 2/I atfı uyarınca m. 1 </a:t>
          </a:r>
        </a:p>
      </dgm:t>
    </dgm:pt>
    <dgm:pt modelId="{FB8044FF-2292-4C14-B57C-C613E18CD3DB}" type="parTrans" cxnId="{24449DCC-C03F-44B2-9E04-64213858FBDF}">
      <dgm:prSet/>
      <dgm:spPr/>
      <dgm:t>
        <a:bodyPr/>
        <a:lstStyle/>
        <a:p>
          <a:endParaRPr lang="tr-TR"/>
        </a:p>
      </dgm:t>
    </dgm:pt>
    <dgm:pt modelId="{52327A9D-E4D9-4E69-AEA4-54E176790979}" type="sibTrans" cxnId="{24449DCC-C03F-44B2-9E04-64213858FBDF}">
      <dgm:prSet/>
      <dgm:spPr/>
      <dgm:t>
        <a:bodyPr/>
        <a:lstStyle/>
        <a:p>
          <a:endParaRPr lang="tr-TR"/>
        </a:p>
      </dgm:t>
    </dgm:pt>
    <dgm:pt modelId="{0769953F-0766-437C-AE65-FB97AF11696D}">
      <dgm:prSet/>
      <dgm:spPr/>
      <dgm:t>
        <a:bodyPr/>
        <a:lstStyle/>
        <a:p>
          <a:r>
            <a:rPr lang="tr-TR" dirty="0"/>
            <a:t>Kararlaştırılmışsa kararlaştırılan oran TTK m. 8.1. Serbestî</a:t>
          </a:r>
        </a:p>
      </dgm:t>
    </dgm:pt>
    <dgm:pt modelId="{E216B7A2-1AA1-420A-B9A0-774E3E4F6693}" type="parTrans" cxnId="{A386182F-1A7D-45DA-8352-70B46F438016}">
      <dgm:prSet/>
      <dgm:spPr/>
      <dgm:t>
        <a:bodyPr/>
        <a:lstStyle/>
        <a:p>
          <a:endParaRPr lang="tr-TR"/>
        </a:p>
      </dgm:t>
    </dgm:pt>
    <dgm:pt modelId="{78712FC1-296B-4305-B2E8-39E4EF4CA187}" type="sibTrans" cxnId="{A386182F-1A7D-45DA-8352-70B46F438016}">
      <dgm:prSet/>
      <dgm:spPr/>
      <dgm:t>
        <a:bodyPr/>
        <a:lstStyle/>
        <a:p>
          <a:endParaRPr lang="tr-TR"/>
        </a:p>
      </dgm:t>
    </dgm:pt>
    <dgm:pt modelId="{BA61DE60-A198-48EE-95EA-906DED6DF97F}">
      <dgm:prSet/>
      <dgm:spPr/>
      <dgm:t>
        <a:bodyPr/>
        <a:lstStyle/>
        <a:p>
          <a:r>
            <a:rPr lang="tr-TR" dirty="0"/>
            <a:t>Kararlaştırılmamışsa, 3095 s. K. m. 2/I atfı uyarınca m. 1 veya açıkça talep edilirse m. 2/II gereği avans faiz oranı</a:t>
          </a:r>
        </a:p>
      </dgm:t>
    </dgm:pt>
    <dgm:pt modelId="{8753A725-CF09-4AD7-A3D2-0EC4F6725BD8}" type="parTrans" cxnId="{82C0C2AE-00CC-4A73-9004-766F8AF6C867}">
      <dgm:prSet/>
      <dgm:spPr/>
      <dgm:t>
        <a:bodyPr/>
        <a:lstStyle/>
        <a:p>
          <a:endParaRPr lang="tr-TR"/>
        </a:p>
      </dgm:t>
    </dgm:pt>
    <dgm:pt modelId="{1D6954BC-5047-47AC-8638-CBE1A7A77FEF}" type="sibTrans" cxnId="{82C0C2AE-00CC-4A73-9004-766F8AF6C867}">
      <dgm:prSet/>
      <dgm:spPr/>
      <dgm:t>
        <a:bodyPr/>
        <a:lstStyle/>
        <a:p>
          <a:endParaRPr lang="tr-TR"/>
        </a:p>
      </dgm:t>
    </dgm:pt>
    <dgm:pt modelId="{F22096BC-D9C0-4599-AE74-25290F975C0A}">
      <dgm:prSet/>
      <dgm:spPr/>
      <dgm:t>
        <a:bodyPr/>
        <a:lstStyle/>
        <a:p>
          <a:r>
            <a:rPr lang="tr-TR" dirty="0"/>
            <a:t>Mal ve hizmet tedarikinde m. 1530.7’deki faiz oranı</a:t>
          </a:r>
        </a:p>
      </dgm:t>
    </dgm:pt>
    <dgm:pt modelId="{98ABF1E2-F40D-4AF6-894C-31D7813D3DCF}" type="parTrans" cxnId="{EF61A7D3-4764-4FEB-AC90-9FCDBDF76634}">
      <dgm:prSet/>
      <dgm:spPr/>
      <dgm:t>
        <a:bodyPr/>
        <a:lstStyle/>
        <a:p>
          <a:endParaRPr lang="tr-TR"/>
        </a:p>
      </dgm:t>
    </dgm:pt>
    <dgm:pt modelId="{DE53B483-E6AF-41BC-BC2E-C6815887A3DF}" type="sibTrans" cxnId="{EF61A7D3-4764-4FEB-AC90-9FCDBDF76634}">
      <dgm:prSet/>
      <dgm:spPr/>
      <dgm:t>
        <a:bodyPr/>
        <a:lstStyle/>
        <a:p>
          <a:endParaRPr lang="tr-TR"/>
        </a:p>
      </dgm:t>
    </dgm:pt>
    <dgm:pt modelId="{0FFCAD91-7683-46BB-8679-38BC9FB3C876}">
      <dgm:prSet/>
      <dgm:spPr/>
      <dgm:t>
        <a:bodyPr/>
        <a:lstStyle/>
        <a:p>
          <a:r>
            <a:rPr lang="tr-TR" dirty="0"/>
            <a:t>Faiz borçlusu tüketici ise TTK m. 8.3 gereği, TBK m. 88/II uygulanabilir. </a:t>
          </a:r>
        </a:p>
      </dgm:t>
    </dgm:pt>
    <dgm:pt modelId="{96251E74-D960-45A6-AC3B-3156E7A789F5}" type="parTrans" cxnId="{C22F5FE9-DF94-4796-A052-E1B6D77D416F}">
      <dgm:prSet/>
      <dgm:spPr/>
      <dgm:t>
        <a:bodyPr/>
        <a:lstStyle/>
        <a:p>
          <a:endParaRPr lang="tr-TR"/>
        </a:p>
      </dgm:t>
    </dgm:pt>
    <dgm:pt modelId="{4DD70AE5-F00A-4D31-B45B-F387E4295943}" type="sibTrans" cxnId="{C22F5FE9-DF94-4796-A052-E1B6D77D416F}">
      <dgm:prSet/>
      <dgm:spPr/>
      <dgm:t>
        <a:bodyPr/>
        <a:lstStyle/>
        <a:p>
          <a:endParaRPr lang="tr-TR"/>
        </a:p>
      </dgm:t>
    </dgm:pt>
    <dgm:pt modelId="{35DD85F2-2349-4F73-B888-6DE58502EB22}">
      <dgm:prSet/>
      <dgm:spPr/>
      <dgm:t>
        <a:bodyPr/>
        <a:lstStyle/>
        <a:p>
          <a:r>
            <a:rPr lang="tr-TR" dirty="0"/>
            <a:t>Faiz borçlusu tüketici ise TTK m. 8.3 gereği, TBK m. 120/II uygulanabilir. </a:t>
          </a:r>
        </a:p>
      </dgm:t>
    </dgm:pt>
    <dgm:pt modelId="{293268BB-802D-4682-AA78-E0F2A9FB5714}" type="parTrans" cxnId="{8CA1EF79-6BE8-4CAA-BAE4-1D140FBAF725}">
      <dgm:prSet/>
      <dgm:spPr/>
      <dgm:t>
        <a:bodyPr/>
        <a:lstStyle/>
        <a:p>
          <a:endParaRPr lang="tr-TR"/>
        </a:p>
      </dgm:t>
    </dgm:pt>
    <dgm:pt modelId="{E55F89F1-EAEE-4D44-B5B8-7E523965877A}" type="sibTrans" cxnId="{8CA1EF79-6BE8-4CAA-BAE4-1D140FBAF725}">
      <dgm:prSet/>
      <dgm:spPr/>
      <dgm:t>
        <a:bodyPr/>
        <a:lstStyle/>
        <a:p>
          <a:endParaRPr lang="tr-TR"/>
        </a:p>
      </dgm:t>
    </dgm:pt>
    <dgm:pt modelId="{3667D4E8-5169-4D13-BA7F-F37E103F2E47}" type="pres">
      <dgm:prSet presAssocID="{F6AF9931-9829-484F-B56A-8C567363E124}" presName="hierChild1" presStyleCnt="0">
        <dgm:presLayoutVars>
          <dgm:orgChart val="1"/>
          <dgm:chPref val="1"/>
          <dgm:dir/>
          <dgm:animOne val="branch"/>
          <dgm:animLvl val="lvl"/>
          <dgm:resizeHandles/>
        </dgm:presLayoutVars>
      </dgm:prSet>
      <dgm:spPr/>
    </dgm:pt>
    <dgm:pt modelId="{061EBA6E-87FF-4641-B41C-ED1B58174FB0}" type="pres">
      <dgm:prSet presAssocID="{3BAA9A70-BA30-4B49-A827-2EBDCAA5D52E}" presName="hierRoot1" presStyleCnt="0">
        <dgm:presLayoutVars>
          <dgm:hierBranch val="init"/>
        </dgm:presLayoutVars>
      </dgm:prSet>
      <dgm:spPr/>
    </dgm:pt>
    <dgm:pt modelId="{DA11224B-74D2-4CE1-B9CE-40C711D8CBA4}" type="pres">
      <dgm:prSet presAssocID="{3BAA9A70-BA30-4B49-A827-2EBDCAA5D52E}" presName="rootComposite1" presStyleCnt="0"/>
      <dgm:spPr/>
    </dgm:pt>
    <dgm:pt modelId="{0B9F53F1-F8B4-4F0A-ACA0-B50C097E945C}" type="pres">
      <dgm:prSet presAssocID="{3BAA9A70-BA30-4B49-A827-2EBDCAA5D52E}" presName="rootText1" presStyleLbl="node0" presStyleIdx="0" presStyleCnt="1">
        <dgm:presLayoutVars>
          <dgm:chPref val="3"/>
        </dgm:presLayoutVars>
      </dgm:prSet>
      <dgm:spPr/>
    </dgm:pt>
    <dgm:pt modelId="{F2A14A29-70BC-4B2D-85F4-B05710DF161D}" type="pres">
      <dgm:prSet presAssocID="{3BAA9A70-BA30-4B49-A827-2EBDCAA5D52E}" presName="rootConnector1" presStyleLbl="node1" presStyleIdx="0" presStyleCnt="0"/>
      <dgm:spPr/>
    </dgm:pt>
    <dgm:pt modelId="{9FE206E7-187F-4C00-A3EC-0F543CE7C70A}" type="pres">
      <dgm:prSet presAssocID="{3BAA9A70-BA30-4B49-A827-2EBDCAA5D52E}" presName="hierChild2" presStyleCnt="0"/>
      <dgm:spPr/>
    </dgm:pt>
    <dgm:pt modelId="{36466D1B-8EDB-423D-BB36-CDE3B2E18723}" type="pres">
      <dgm:prSet presAssocID="{A855721D-185C-4ECA-9F8B-611DA668E05A}" presName="Name37" presStyleLbl="parChTrans1D2" presStyleIdx="0" presStyleCnt="2"/>
      <dgm:spPr/>
    </dgm:pt>
    <dgm:pt modelId="{805F28EB-94D8-412C-AC1A-4F77DC807E1D}" type="pres">
      <dgm:prSet presAssocID="{3CBF4F72-2D6F-4903-8F1D-4E896F902B48}" presName="hierRoot2" presStyleCnt="0">
        <dgm:presLayoutVars>
          <dgm:hierBranch val="init"/>
        </dgm:presLayoutVars>
      </dgm:prSet>
      <dgm:spPr/>
    </dgm:pt>
    <dgm:pt modelId="{ED6AEAB9-63FE-4BB7-9727-CE2E5EDF7072}" type="pres">
      <dgm:prSet presAssocID="{3CBF4F72-2D6F-4903-8F1D-4E896F902B48}" presName="rootComposite" presStyleCnt="0"/>
      <dgm:spPr/>
    </dgm:pt>
    <dgm:pt modelId="{9A26AD4E-D645-4408-8098-62D4CCB2C432}" type="pres">
      <dgm:prSet presAssocID="{3CBF4F72-2D6F-4903-8F1D-4E896F902B48}" presName="rootText" presStyleLbl="node2" presStyleIdx="0" presStyleCnt="2" custLinFactX="-43085" custLinFactNeighborX="-100000" custLinFactNeighborY="-12861">
        <dgm:presLayoutVars>
          <dgm:chPref val="3"/>
        </dgm:presLayoutVars>
      </dgm:prSet>
      <dgm:spPr/>
    </dgm:pt>
    <dgm:pt modelId="{4B64CFEC-1D7D-4EF5-8A0A-94BCF36313E0}" type="pres">
      <dgm:prSet presAssocID="{3CBF4F72-2D6F-4903-8F1D-4E896F902B48}" presName="rootConnector" presStyleLbl="node2" presStyleIdx="0" presStyleCnt="2"/>
      <dgm:spPr/>
    </dgm:pt>
    <dgm:pt modelId="{6F5B5A8D-89BB-4A57-B2C0-9057D6DB0D4B}" type="pres">
      <dgm:prSet presAssocID="{3CBF4F72-2D6F-4903-8F1D-4E896F902B48}" presName="hierChild4" presStyleCnt="0"/>
      <dgm:spPr/>
    </dgm:pt>
    <dgm:pt modelId="{2D7183AA-FB9D-4CDA-9F1F-72EF945EAC25}" type="pres">
      <dgm:prSet presAssocID="{0DA9DEB4-733B-4BD4-B52D-8F70E75BBDDE}" presName="Name37" presStyleLbl="parChTrans1D3" presStyleIdx="0" presStyleCnt="4"/>
      <dgm:spPr/>
    </dgm:pt>
    <dgm:pt modelId="{5FFC6AA6-3E85-430C-BEBF-7198599583FE}" type="pres">
      <dgm:prSet presAssocID="{661D0E63-0C59-4D07-9781-21BF9B0EBC35}" presName="hierRoot2" presStyleCnt="0">
        <dgm:presLayoutVars>
          <dgm:hierBranch val="init"/>
        </dgm:presLayoutVars>
      </dgm:prSet>
      <dgm:spPr/>
    </dgm:pt>
    <dgm:pt modelId="{D8A0C52C-A940-4C6F-A7F6-63E7BFE56F02}" type="pres">
      <dgm:prSet presAssocID="{661D0E63-0C59-4D07-9781-21BF9B0EBC35}" presName="rootComposite" presStyleCnt="0"/>
      <dgm:spPr/>
    </dgm:pt>
    <dgm:pt modelId="{84A2CDC0-9107-4079-9E19-A854176B043F}" type="pres">
      <dgm:prSet presAssocID="{661D0E63-0C59-4D07-9781-21BF9B0EBC35}" presName="rootText" presStyleLbl="node3" presStyleIdx="0" presStyleCnt="4" custScaleX="145774" custLinFactX="-9323" custLinFactNeighborX="-100000" custLinFactNeighborY="1608">
        <dgm:presLayoutVars>
          <dgm:chPref val="3"/>
        </dgm:presLayoutVars>
      </dgm:prSet>
      <dgm:spPr/>
    </dgm:pt>
    <dgm:pt modelId="{322B4F47-24C0-47B8-A945-9D80DAC9FB9A}" type="pres">
      <dgm:prSet presAssocID="{661D0E63-0C59-4D07-9781-21BF9B0EBC35}" presName="rootConnector" presStyleLbl="node3" presStyleIdx="0" presStyleCnt="4"/>
      <dgm:spPr/>
    </dgm:pt>
    <dgm:pt modelId="{FBC600D0-33D4-49E0-87F1-085A821B2E34}" type="pres">
      <dgm:prSet presAssocID="{661D0E63-0C59-4D07-9781-21BF9B0EBC35}" presName="hierChild4" presStyleCnt="0"/>
      <dgm:spPr/>
    </dgm:pt>
    <dgm:pt modelId="{9D6A4466-7A59-4954-8F1E-E51F785D15A6}" type="pres">
      <dgm:prSet presAssocID="{259EFE8C-FCEA-42E0-86E5-DF815495B8C7}" presName="Name37" presStyleLbl="parChTrans1D4" presStyleIdx="0" presStyleCnt="11"/>
      <dgm:spPr/>
    </dgm:pt>
    <dgm:pt modelId="{3E300C9D-E842-4E3D-A7C5-D10387F4E3DB}" type="pres">
      <dgm:prSet presAssocID="{C7C058E0-D17F-446D-95E5-1E1E45D57509}" presName="hierRoot2" presStyleCnt="0">
        <dgm:presLayoutVars>
          <dgm:hierBranch val="init"/>
        </dgm:presLayoutVars>
      </dgm:prSet>
      <dgm:spPr/>
    </dgm:pt>
    <dgm:pt modelId="{978D59E3-A626-460A-A05E-86DA8C77BA7B}" type="pres">
      <dgm:prSet presAssocID="{C7C058E0-D17F-446D-95E5-1E1E45D57509}" presName="rootComposite" presStyleCnt="0"/>
      <dgm:spPr/>
    </dgm:pt>
    <dgm:pt modelId="{B49C83EF-07E0-4F6F-B5DB-CE2FADE352A2}" type="pres">
      <dgm:prSet presAssocID="{C7C058E0-D17F-446D-95E5-1E1E45D57509}" presName="rootText" presStyleLbl="node4" presStyleIdx="0" presStyleCnt="11" custScaleX="141785" custLinFactNeighborX="-56269" custLinFactNeighborY="0">
        <dgm:presLayoutVars>
          <dgm:chPref val="3"/>
        </dgm:presLayoutVars>
      </dgm:prSet>
      <dgm:spPr/>
    </dgm:pt>
    <dgm:pt modelId="{FAC11963-530A-4CAD-9B85-FEC4E8B26988}" type="pres">
      <dgm:prSet presAssocID="{C7C058E0-D17F-446D-95E5-1E1E45D57509}" presName="rootConnector" presStyleLbl="node4" presStyleIdx="0" presStyleCnt="11"/>
      <dgm:spPr/>
    </dgm:pt>
    <dgm:pt modelId="{E3DE14D7-2DA3-4E51-A56B-C2AAA39FEA24}" type="pres">
      <dgm:prSet presAssocID="{C7C058E0-D17F-446D-95E5-1E1E45D57509}" presName="hierChild4" presStyleCnt="0"/>
      <dgm:spPr/>
    </dgm:pt>
    <dgm:pt modelId="{C9326D74-C55E-41BD-BE12-9DC4E3133EC6}" type="pres">
      <dgm:prSet presAssocID="{C7C058E0-D17F-446D-95E5-1E1E45D57509}" presName="hierChild5" presStyleCnt="0"/>
      <dgm:spPr/>
    </dgm:pt>
    <dgm:pt modelId="{A42FE18D-7AC8-4FDB-90A9-CD1B6609A384}" type="pres">
      <dgm:prSet presAssocID="{A06088A0-208E-4C3B-9024-9785A29BA14C}" presName="Name37" presStyleLbl="parChTrans1D4" presStyleIdx="1" presStyleCnt="11"/>
      <dgm:spPr/>
    </dgm:pt>
    <dgm:pt modelId="{94A5CFA4-CFD9-443F-A323-A20BEED76425}" type="pres">
      <dgm:prSet presAssocID="{FB161783-5802-41C7-8462-E1BB7628DDF4}" presName="hierRoot2" presStyleCnt="0">
        <dgm:presLayoutVars>
          <dgm:hierBranch val="init"/>
        </dgm:presLayoutVars>
      </dgm:prSet>
      <dgm:spPr/>
    </dgm:pt>
    <dgm:pt modelId="{E59C1E3C-592F-472F-A804-AF4307CFDBFF}" type="pres">
      <dgm:prSet presAssocID="{FB161783-5802-41C7-8462-E1BB7628DDF4}" presName="rootComposite" presStyleCnt="0"/>
      <dgm:spPr/>
    </dgm:pt>
    <dgm:pt modelId="{2C15D172-A4F2-44B6-A0CC-3584D04FF631}" type="pres">
      <dgm:prSet presAssocID="{FB161783-5802-41C7-8462-E1BB7628DDF4}" presName="rootText" presStyleLbl="node4" presStyleIdx="1" presStyleCnt="11" custScaleX="134330" custLinFactNeighborX="-46623" custLinFactNeighborY="28938">
        <dgm:presLayoutVars>
          <dgm:chPref val="3"/>
        </dgm:presLayoutVars>
      </dgm:prSet>
      <dgm:spPr/>
    </dgm:pt>
    <dgm:pt modelId="{7F8AFC2A-C91E-4E58-B088-F43EC6674CC9}" type="pres">
      <dgm:prSet presAssocID="{FB161783-5802-41C7-8462-E1BB7628DDF4}" presName="rootConnector" presStyleLbl="node4" presStyleIdx="1" presStyleCnt="11"/>
      <dgm:spPr/>
    </dgm:pt>
    <dgm:pt modelId="{2AEC996B-C574-4DEC-99F2-BCD9C20B8F0D}" type="pres">
      <dgm:prSet presAssocID="{FB161783-5802-41C7-8462-E1BB7628DDF4}" presName="hierChild4" presStyleCnt="0"/>
      <dgm:spPr/>
    </dgm:pt>
    <dgm:pt modelId="{9512A243-6105-44CB-A8A0-9D93324F4C00}" type="pres">
      <dgm:prSet presAssocID="{FB161783-5802-41C7-8462-E1BB7628DDF4}" presName="hierChild5" presStyleCnt="0"/>
      <dgm:spPr/>
    </dgm:pt>
    <dgm:pt modelId="{2DC74B8C-E99B-4E08-9EF5-D94F6D94955F}" type="pres">
      <dgm:prSet presAssocID="{661D0E63-0C59-4D07-9781-21BF9B0EBC35}" presName="hierChild5" presStyleCnt="0"/>
      <dgm:spPr/>
    </dgm:pt>
    <dgm:pt modelId="{A376DBD3-034A-496E-AD52-EAF6D4017179}" type="pres">
      <dgm:prSet presAssocID="{2A892A2A-CEFA-4483-A907-017F3F1F4E34}" presName="Name37" presStyleLbl="parChTrans1D3" presStyleIdx="1" presStyleCnt="4"/>
      <dgm:spPr/>
    </dgm:pt>
    <dgm:pt modelId="{0FD42DF1-9BE2-4CE8-8735-850F35987884}" type="pres">
      <dgm:prSet presAssocID="{5A46E73E-1EFA-49E1-B89C-61328A416E42}" presName="hierRoot2" presStyleCnt="0">
        <dgm:presLayoutVars>
          <dgm:hierBranch val="init"/>
        </dgm:presLayoutVars>
      </dgm:prSet>
      <dgm:spPr/>
    </dgm:pt>
    <dgm:pt modelId="{2ACFA231-9EE4-4C20-9AC0-141ADCEBE329}" type="pres">
      <dgm:prSet presAssocID="{5A46E73E-1EFA-49E1-B89C-61328A416E42}" presName="rootComposite" presStyleCnt="0"/>
      <dgm:spPr/>
    </dgm:pt>
    <dgm:pt modelId="{5CE94FCF-FDB0-4AF9-8A76-A3E3E05CD939}" type="pres">
      <dgm:prSet presAssocID="{5A46E73E-1EFA-49E1-B89C-61328A416E42}" presName="rootText" presStyleLbl="node3" presStyleIdx="1" presStyleCnt="4" custLinFactNeighborX="-36173" custLinFactNeighborY="6431">
        <dgm:presLayoutVars>
          <dgm:chPref val="3"/>
        </dgm:presLayoutVars>
      </dgm:prSet>
      <dgm:spPr/>
    </dgm:pt>
    <dgm:pt modelId="{DD6AF494-F5CC-45A4-96F8-858983DAEA6B}" type="pres">
      <dgm:prSet presAssocID="{5A46E73E-1EFA-49E1-B89C-61328A416E42}" presName="rootConnector" presStyleLbl="node3" presStyleIdx="1" presStyleCnt="4"/>
      <dgm:spPr/>
    </dgm:pt>
    <dgm:pt modelId="{CFF96B93-51B9-4EE2-A0E9-CF2808854BBA}" type="pres">
      <dgm:prSet presAssocID="{5A46E73E-1EFA-49E1-B89C-61328A416E42}" presName="hierChild4" presStyleCnt="0"/>
      <dgm:spPr/>
    </dgm:pt>
    <dgm:pt modelId="{C2E59AE3-C119-4B1C-99D2-A54AB133B660}" type="pres">
      <dgm:prSet presAssocID="{71DE7542-8257-471B-9223-0D695EB06BB3}" presName="Name37" presStyleLbl="parChTrans1D4" presStyleIdx="2" presStyleCnt="11"/>
      <dgm:spPr/>
    </dgm:pt>
    <dgm:pt modelId="{A8230CC7-9DC7-4AC4-B6AF-508BEADC3872}" type="pres">
      <dgm:prSet presAssocID="{C0356855-8BD7-43F0-8CF9-24DAD441E417}" presName="hierRoot2" presStyleCnt="0">
        <dgm:presLayoutVars>
          <dgm:hierBranch val="init"/>
        </dgm:presLayoutVars>
      </dgm:prSet>
      <dgm:spPr/>
    </dgm:pt>
    <dgm:pt modelId="{6452D080-EFAF-4178-B6C0-3CCD8DB47828}" type="pres">
      <dgm:prSet presAssocID="{C0356855-8BD7-43F0-8CF9-24DAD441E417}" presName="rootComposite" presStyleCnt="0"/>
      <dgm:spPr/>
    </dgm:pt>
    <dgm:pt modelId="{B2F3081B-E131-4D95-AD43-F6345A9F4DD3}" type="pres">
      <dgm:prSet presAssocID="{C0356855-8BD7-43F0-8CF9-24DAD441E417}" presName="rootText" presStyleLbl="node4" presStyleIdx="2" presStyleCnt="11" custLinFactNeighborX="-16077" custLinFactNeighborY="0">
        <dgm:presLayoutVars>
          <dgm:chPref val="3"/>
        </dgm:presLayoutVars>
      </dgm:prSet>
      <dgm:spPr/>
    </dgm:pt>
    <dgm:pt modelId="{37DA6AE2-8560-460B-B351-FA10325AE354}" type="pres">
      <dgm:prSet presAssocID="{C0356855-8BD7-43F0-8CF9-24DAD441E417}" presName="rootConnector" presStyleLbl="node4" presStyleIdx="2" presStyleCnt="11"/>
      <dgm:spPr/>
    </dgm:pt>
    <dgm:pt modelId="{6E7AB0FF-8BC0-4C90-AF5C-A22864C25CD7}" type="pres">
      <dgm:prSet presAssocID="{C0356855-8BD7-43F0-8CF9-24DAD441E417}" presName="hierChild4" presStyleCnt="0"/>
      <dgm:spPr/>
    </dgm:pt>
    <dgm:pt modelId="{F4629CC1-45E3-4C34-A3A7-5C1EB3FF3CEF}" type="pres">
      <dgm:prSet presAssocID="{C0356855-8BD7-43F0-8CF9-24DAD441E417}" presName="hierChild5" presStyleCnt="0"/>
      <dgm:spPr/>
    </dgm:pt>
    <dgm:pt modelId="{E55C4188-147E-45F8-8135-B8D5F2CF5960}" type="pres">
      <dgm:prSet presAssocID="{0B0336D5-077D-4046-95DC-134C55090F4C}" presName="Name37" presStyleLbl="parChTrans1D4" presStyleIdx="3" presStyleCnt="11"/>
      <dgm:spPr/>
    </dgm:pt>
    <dgm:pt modelId="{9D4927A4-968F-432A-8EB6-57078EB05DCD}" type="pres">
      <dgm:prSet presAssocID="{58B43F1F-1216-4AE9-9057-3BE10B2FB6D4}" presName="hierRoot2" presStyleCnt="0">
        <dgm:presLayoutVars>
          <dgm:hierBranch val="init"/>
        </dgm:presLayoutVars>
      </dgm:prSet>
      <dgm:spPr/>
    </dgm:pt>
    <dgm:pt modelId="{AB71681B-C658-4B0F-ADFA-6783806139E0}" type="pres">
      <dgm:prSet presAssocID="{58B43F1F-1216-4AE9-9057-3BE10B2FB6D4}" presName="rootComposite" presStyleCnt="0"/>
      <dgm:spPr/>
    </dgm:pt>
    <dgm:pt modelId="{995D84BC-8F12-4242-B27F-885D994F098D}" type="pres">
      <dgm:prSet presAssocID="{58B43F1F-1216-4AE9-9057-3BE10B2FB6D4}" presName="rootText" presStyleLbl="node4" presStyleIdx="3" presStyleCnt="11" custLinFactNeighborX="-13665" custLinFactNeighborY="1608">
        <dgm:presLayoutVars>
          <dgm:chPref val="3"/>
        </dgm:presLayoutVars>
      </dgm:prSet>
      <dgm:spPr/>
    </dgm:pt>
    <dgm:pt modelId="{F65E7E0C-8F8D-4E99-A886-8CBDE8ADD54F}" type="pres">
      <dgm:prSet presAssocID="{58B43F1F-1216-4AE9-9057-3BE10B2FB6D4}" presName="rootConnector" presStyleLbl="node4" presStyleIdx="3" presStyleCnt="11"/>
      <dgm:spPr/>
    </dgm:pt>
    <dgm:pt modelId="{DAC9B73B-8A91-47E5-A59C-F5DC5127CC10}" type="pres">
      <dgm:prSet presAssocID="{58B43F1F-1216-4AE9-9057-3BE10B2FB6D4}" presName="hierChild4" presStyleCnt="0"/>
      <dgm:spPr/>
    </dgm:pt>
    <dgm:pt modelId="{547BB79D-D535-4107-AD7A-91C3A4C1A489}" type="pres">
      <dgm:prSet presAssocID="{58B43F1F-1216-4AE9-9057-3BE10B2FB6D4}" presName="hierChild5" presStyleCnt="0"/>
      <dgm:spPr/>
    </dgm:pt>
    <dgm:pt modelId="{F7DE24A9-AFE5-4226-BCF6-1A31168DEB8A}" type="pres">
      <dgm:prSet presAssocID="{96251E74-D960-45A6-AC3B-3156E7A789F5}" presName="Name37" presStyleLbl="parChTrans1D4" presStyleIdx="4" presStyleCnt="11"/>
      <dgm:spPr/>
    </dgm:pt>
    <dgm:pt modelId="{E325A0F5-7A35-4E35-924C-C28B9DA1AE7D}" type="pres">
      <dgm:prSet presAssocID="{0FFCAD91-7683-46BB-8679-38BC9FB3C876}" presName="hierRoot2" presStyleCnt="0">
        <dgm:presLayoutVars>
          <dgm:hierBranch val="init"/>
        </dgm:presLayoutVars>
      </dgm:prSet>
      <dgm:spPr/>
    </dgm:pt>
    <dgm:pt modelId="{D57087D6-DDA9-4787-9289-B8F2B64DCDA0}" type="pres">
      <dgm:prSet presAssocID="{0FFCAD91-7683-46BB-8679-38BC9FB3C876}" presName="rootComposite" presStyleCnt="0"/>
      <dgm:spPr/>
    </dgm:pt>
    <dgm:pt modelId="{A6010932-1047-40E6-85CD-BCD503821E9C}" type="pres">
      <dgm:prSet presAssocID="{0FFCAD91-7683-46BB-8679-38BC9FB3C876}" presName="rootText" presStyleLbl="node4" presStyleIdx="4" presStyleCnt="11" custLinFactNeighborX="-19292" custLinFactNeighborY="1608">
        <dgm:presLayoutVars>
          <dgm:chPref val="3"/>
        </dgm:presLayoutVars>
      </dgm:prSet>
      <dgm:spPr/>
    </dgm:pt>
    <dgm:pt modelId="{83DB0D10-4466-4930-849F-0EB9AC9B0ABF}" type="pres">
      <dgm:prSet presAssocID="{0FFCAD91-7683-46BB-8679-38BC9FB3C876}" presName="rootConnector" presStyleLbl="node4" presStyleIdx="4" presStyleCnt="11"/>
      <dgm:spPr/>
    </dgm:pt>
    <dgm:pt modelId="{00DBA522-2D1B-4D5E-8636-4069D7D48968}" type="pres">
      <dgm:prSet presAssocID="{0FFCAD91-7683-46BB-8679-38BC9FB3C876}" presName="hierChild4" presStyleCnt="0"/>
      <dgm:spPr/>
    </dgm:pt>
    <dgm:pt modelId="{7DAAFADB-98E7-4F34-A481-2B9CA93BB521}" type="pres">
      <dgm:prSet presAssocID="{0FFCAD91-7683-46BB-8679-38BC9FB3C876}" presName="hierChild5" presStyleCnt="0"/>
      <dgm:spPr/>
    </dgm:pt>
    <dgm:pt modelId="{1CBF89B1-01D8-4F1E-8C34-6B03B710939C}" type="pres">
      <dgm:prSet presAssocID="{5A46E73E-1EFA-49E1-B89C-61328A416E42}" presName="hierChild5" presStyleCnt="0"/>
      <dgm:spPr/>
    </dgm:pt>
    <dgm:pt modelId="{9C9DF721-8172-4357-8031-8B23472984EF}" type="pres">
      <dgm:prSet presAssocID="{3CBF4F72-2D6F-4903-8F1D-4E896F902B48}" presName="hierChild5" presStyleCnt="0"/>
      <dgm:spPr/>
    </dgm:pt>
    <dgm:pt modelId="{17C57D58-EAF9-4370-95B5-52776A57C4D6}" type="pres">
      <dgm:prSet presAssocID="{60671FB4-950D-40D2-90CB-81ABBCE135F3}" presName="Name37" presStyleLbl="parChTrans1D2" presStyleIdx="1" presStyleCnt="2"/>
      <dgm:spPr/>
    </dgm:pt>
    <dgm:pt modelId="{AB9C7417-67AE-4749-BE49-A422A31810EA}" type="pres">
      <dgm:prSet presAssocID="{C2CF7F2C-783C-4708-BA6D-954455168461}" presName="hierRoot2" presStyleCnt="0">
        <dgm:presLayoutVars>
          <dgm:hierBranch val="init"/>
        </dgm:presLayoutVars>
      </dgm:prSet>
      <dgm:spPr/>
    </dgm:pt>
    <dgm:pt modelId="{D46B09F3-257D-466F-A383-16B46430CBC3}" type="pres">
      <dgm:prSet presAssocID="{C2CF7F2C-783C-4708-BA6D-954455168461}" presName="rootComposite" presStyleCnt="0"/>
      <dgm:spPr/>
    </dgm:pt>
    <dgm:pt modelId="{E246F050-D721-4ADB-AA47-07B6BF7DB2B1}" type="pres">
      <dgm:prSet presAssocID="{C2CF7F2C-783C-4708-BA6D-954455168461}" presName="rootText" presStyleLbl="node2" presStyleIdx="1" presStyleCnt="2" custLinFactX="10128" custLinFactNeighborX="100000" custLinFactNeighborY="-8039">
        <dgm:presLayoutVars>
          <dgm:chPref val="3"/>
        </dgm:presLayoutVars>
      </dgm:prSet>
      <dgm:spPr/>
    </dgm:pt>
    <dgm:pt modelId="{DB53DC05-9EF0-4459-B8A6-159C8461A70C}" type="pres">
      <dgm:prSet presAssocID="{C2CF7F2C-783C-4708-BA6D-954455168461}" presName="rootConnector" presStyleLbl="node2" presStyleIdx="1" presStyleCnt="2"/>
      <dgm:spPr/>
    </dgm:pt>
    <dgm:pt modelId="{15D970FC-A892-4D63-B6D7-76A6C15F4A85}" type="pres">
      <dgm:prSet presAssocID="{C2CF7F2C-783C-4708-BA6D-954455168461}" presName="hierChild4" presStyleCnt="0"/>
      <dgm:spPr/>
    </dgm:pt>
    <dgm:pt modelId="{EAC28028-1074-42F0-A982-CBAB522D47D6}" type="pres">
      <dgm:prSet presAssocID="{12BD4700-AC96-4887-B1EE-6CE008B30613}" presName="Name37" presStyleLbl="parChTrans1D3" presStyleIdx="2" presStyleCnt="4"/>
      <dgm:spPr/>
    </dgm:pt>
    <dgm:pt modelId="{59785231-B039-4325-A481-0A1FF60F22B2}" type="pres">
      <dgm:prSet presAssocID="{4952D281-9F06-48E8-8860-B362B195C7D4}" presName="hierRoot2" presStyleCnt="0">
        <dgm:presLayoutVars>
          <dgm:hierBranch val="init"/>
        </dgm:presLayoutVars>
      </dgm:prSet>
      <dgm:spPr/>
    </dgm:pt>
    <dgm:pt modelId="{ABD65523-56F9-45B2-BB78-41B3A095B0B5}" type="pres">
      <dgm:prSet presAssocID="{4952D281-9F06-48E8-8860-B362B195C7D4}" presName="rootComposite" presStyleCnt="0"/>
      <dgm:spPr/>
    </dgm:pt>
    <dgm:pt modelId="{D35F3BD1-397C-4E24-B2DC-71A19C13746A}" type="pres">
      <dgm:prSet presAssocID="{4952D281-9F06-48E8-8860-B362B195C7D4}" presName="rootText" presStyleLbl="node3" presStyleIdx="2" presStyleCnt="4" custLinFactNeighborX="32995">
        <dgm:presLayoutVars>
          <dgm:chPref val="3"/>
        </dgm:presLayoutVars>
      </dgm:prSet>
      <dgm:spPr/>
    </dgm:pt>
    <dgm:pt modelId="{91997BEF-AB30-49FF-AAA1-242B2AD829EB}" type="pres">
      <dgm:prSet presAssocID="{4952D281-9F06-48E8-8860-B362B195C7D4}" presName="rootConnector" presStyleLbl="node3" presStyleIdx="2" presStyleCnt="4"/>
      <dgm:spPr/>
    </dgm:pt>
    <dgm:pt modelId="{12C493FE-FAF9-43DB-B8E3-E3D2CAAA604E}" type="pres">
      <dgm:prSet presAssocID="{4952D281-9F06-48E8-8860-B362B195C7D4}" presName="hierChild4" presStyleCnt="0"/>
      <dgm:spPr/>
    </dgm:pt>
    <dgm:pt modelId="{FBD94AD3-2E58-4EA6-A2EB-1ED996A5A5C5}" type="pres">
      <dgm:prSet presAssocID="{DB7F1938-B899-491D-B943-AF42A1FBB506}" presName="Name37" presStyleLbl="parChTrans1D4" presStyleIdx="5" presStyleCnt="11"/>
      <dgm:spPr/>
    </dgm:pt>
    <dgm:pt modelId="{D213B9DD-6729-4F41-939B-0CE72FE034F1}" type="pres">
      <dgm:prSet presAssocID="{057E34B4-4CA1-4120-A50F-00D58A61DA5A}" presName="hierRoot2" presStyleCnt="0">
        <dgm:presLayoutVars>
          <dgm:hierBranch val="init"/>
        </dgm:presLayoutVars>
      </dgm:prSet>
      <dgm:spPr/>
    </dgm:pt>
    <dgm:pt modelId="{AF86717D-1C8B-46A1-9D94-5D4056D95EDB}" type="pres">
      <dgm:prSet presAssocID="{057E34B4-4CA1-4120-A50F-00D58A61DA5A}" presName="rootComposite" presStyleCnt="0"/>
      <dgm:spPr/>
    </dgm:pt>
    <dgm:pt modelId="{3D6D9F6E-528D-4A92-8549-364B304F96DB}" type="pres">
      <dgm:prSet presAssocID="{057E34B4-4CA1-4120-A50F-00D58A61DA5A}" presName="rootText" presStyleLbl="node4" presStyleIdx="5" presStyleCnt="11" custLinFactNeighborX="55465" custLinFactNeighborY="0">
        <dgm:presLayoutVars>
          <dgm:chPref val="3"/>
        </dgm:presLayoutVars>
      </dgm:prSet>
      <dgm:spPr/>
    </dgm:pt>
    <dgm:pt modelId="{AFD3F302-5CB7-4660-8AE4-179C584A9543}" type="pres">
      <dgm:prSet presAssocID="{057E34B4-4CA1-4120-A50F-00D58A61DA5A}" presName="rootConnector" presStyleLbl="node4" presStyleIdx="5" presStyleCnt="11"/>
      <dgm:spPr/>
    </dgm:pt>
    <dgm:pt modelId="{8E880D7E-E8D2-4DD7-B8DB-1673B25AFD81}" type="pres">
      <dgm:prSet presAssocID="{057E34B4-4CA1-4120-A50F-00D58A61DA5A}" presName="hierChild4" presStyleCnt="0"/>
      <dgm:spPr/>
    </dgm:pt>
    <dgm:pt modelId="{DD70A69C-B5E4-4683-8764-140E7F95F0BF}" type="pres">
      <dgm:prSet presAssocID="{057E34B4-4CA1-4120-A50F-00D58A61DA5A}" presName="hierChild5" presStyleCnt="0"/>
      <dgm:spPr/>
    </dgm:pt>
    <dgm:pt modelId="{CE81B40C-A4D1-4515-B3A8-BEEA0DACCB26}" type="pres">
      <dgm:prSet presAssocID="{FB8044FF-2292-4C14-B57C-C613E18CD3DB}" presName="Name37" presStyleLbl="parChTrans1D4" presStyleIdx="6" presStyleCnt="11"/>
      <dgm:spPr/>
    </dgm:pt>
    <dgm:pt modelId="{CF0A7E27-8113-4598-8FDF-BDCBA4C7A5DA}" type="pres">
      <dgm:prSet presAssocID="{801CD58F-55B0-4ECA-8324-7A5209ED8008}" presName="hierRoot2" presStyleCnt="0">
        <dgm:presLayoutVars>
          <dgm:hierBranch val="init"/>
        </dgm:presLayoutVars>
      </dgm:prSet>
      <dgm:spPr/>
    </dgm:pt>
    <dgm:pt modelId="{DE3F6084-B412-4EE8-A703-F25BF09B04FE}" type="pres">
      <dgm:prSet presAssocID="{801CD58F-55B0-4ECA-8324-7A5209ED8008}" presName="rootComposite" presStyleCnt="0"/>
      <dgm:spPr/>
    </dgm:pt>
    <dgm:pt modelId="{5FF987C0-5E88-4BB8-BCAB-2D5EC63CFC21}" type="pres">
      <dgm:prSet presAssocID="{801CD58F-55B0-4ECA-8324-7A5209ED8008}" presName="rootText" presStyleLbl="node4" presStyleIdx="6" presStyleCnt="11" custLinFactNeighborX="59485" custLinFactNeighborY="1608">
        <dgm:presLayoutVars>
          <dgm:chPref val="3"/>
        </dgm:presLayoutVars>
      </dgm:prSet>
      <dgm:spPr/>
    </dgm:pt>
    <dgm:pt modelId="{19E301DF-9B9C-4CBD-A7A2-23089A28F458}" type="pres">
      <dgm:prSet presAssocID="{801CD58F-55B0-4ECA-8324-7A5209ED8008}" presName="rootConnector" presStyleLbl="node4" presStyleIdx="6" presStyleCnt="11"/>
      <dgm:spPr/>
    </dgm:pt>
    <dgm:pt modelId="{4EA49FD1-2C69-470D-A9FC-286AD696BAF4}" type="pres">
      <dgm:prSet presAssocID="{801CD58F-55B0-4ECA-8324-7A5209ED8008}" presName="hierChild4" presStyleCnt="0"/>
      <dgm:spPr/>
    </dgm:pt>
    <dgm:pt modelId="{446CFF58-FF60-49BD-838A-DD4A319B7B41}" type="pres">
      <dgm:prSet presAssocID="{801CD58F-55B0-4ECA-8324-7A5209ED8008}" presName="hierChild5" presStyleCnt="0"/>
      <dgm:spPr/>
    </dgm:pt>
    <dgm:pt modelId="{0E8B1994-2353-4C35-AAD4-FA7B79F648C3}" type="pres">
      <dgm:prSet presAssocID="{4952D281-9F06-48E8-8860-B362B195C7D4}" presName="hierChild5" presStyleCnt="0"/>
      <dgm:spPr/>
    </dgm:pt>
    <dgm:pt modelId="{7B3AE27C-794C-4DA6-8EA0-7B7A51C8E8D2}" type="pres">
      <dgm:prSet presAssocID="{764BB547-0C52-4E88-9F4F-9A5DF955FA5D}" presName="Name37" presStyleLbl="parChTrans1D3" presStyleIdx="3" presStyleCnt="4"/>
      <dgm:spPr/>
    </dgm:pt>
    <dgm:pt modelId="{9D996BCC-2BC2-4D43-B96C-61679DECE9BE}" type="pres">
      <dgm:prSet presAssocID="{D3F22E97-3075-4D49-92FF-14DF9E93D29D}" presName="hierRoot2" presStyleCnt="0">
        <dgm:presLayoutVars>
          <dgm:hierBranch val="init"/>
        </dgm:presLayoutVars>
      </dgm:prSet>
      <dgm:spPr/>
    </dgm:pt>
    <dgm:pt modelId="{6106399F-EF68-4C78-91B4-23DFAC6ADBC5}" type="pres">
      <dgm:prSet presAssocID="{D3F22E97-3075-4D49-92FF-14DF9E93D29D}" presName="rootComposite" presStyleCnt="0"/>
      <dgm:spPr/>
    </dgm:pt>
    <dgm:pt modelId="{633CA905-890C-4A83-87AC-A0C76306D2A4}" type="pres">
      <dgm:prSet presAssocID="{D3F22E97-3075-4D49-92FF-14DF9E93D29D}" presName="rootText" presStyleLbl="node3" presStyleIdx="3" presStyleCnt="4" custLinFactX="40675" custLinFactNeighborX="100000" custLinFactNeighborY="-1">
        <dgm:presLayoutVars>
          <dgm:chPref val="3"/>
        </dgm:presLayoutVars>
      </dgm:prSet>
      <dgm:spPr/>
    </dgm:pt>
    <dgm:pt modelId="{EE1A5945-AA84-4E0D-975E-71DD7BF34DFD}" type="pres">
      <dgm:prSet presAssocID="{D3F22E97-3075-4D49-92FF-14DF9E93D29D}" presName="rootConnector" presStyleLbl="node3" presStyleIdx="3" presStyleCnt="4"/>
      <dgm:spPr/>
    </dgm:pt>
    <dgm:pt modelId="{35C49E3A-504B-4900-A328-A68E6BF43EE8}" type="pres">
      <dgm:prSet presAssocID="{D3F22E97-3075-4D49-92FF-14DF9E93D29D}" presName="hierChild4" presStyleCnt="0"/>
      <dgm:spPr/>
    </dgm:pt>
    <dgm:pt modelId="{7FBFD5CF-F14D-4FFF-9111-24969021C3AA}" type="pres">
      <dgm:prSet presAssocID="{E216B7A2-1AA1-420A-B9A0-774E3E4F6693}" presName="Name37" presStyleLbl="parChTrans1D4" presStyleIdx="7" presStyleCnt="11"/>
      <dgm:spPr/>
    </dgm:pt>
    <dgm:pt modelId="{8173B84D-BA1B-43E7-B6CF-E25782705E45}" type="pres">
      <dgm:prSet presAssocID="{0769953F-0766-437C-AE65-FB97AF11696D}" presName="hierRoot2" presStyleCnt="0">
        <dgm:presLayoutVars>
          <dgm:hierBranch val="init"/>
        </dgm:presLayoutVars>
      </dgm:prSet>
      <dgm:spPr/>
    </dgm:pt>
    <dgm:pt modelId="{40A72B65-1E44-426A-83BE-48A7876CF24F}" type="pres">
      <dgm:prSet presAssocID="{0769953F-0766-437C-AE65-FB97AF11696D}" presName="rootComposite" presStyleCnt="0"/>
      <dgm:spPr/>
    </dgm:pt>
    <dgm:pt modelId="{493E4389-A260-4699-A400-75D44A802727}" type="pres">
      <dgm:prSet presAssocID="{0769953F-0766-437C-AE65-FB97AF11696D}" presName="rootText" presStyleLbl="node4" presStyleIdx="7" presStyleCnt="11" custScaleX="158099" custLinFactX="47700" custLinFactNeighborX="100000" custLinFactNeighborY="0">
        <dgm:presLayoutVars>
          <dgm:chPref val="3"/>
        </dgm:presLayoutVars>
      </dgm:prSet>
      <dgm:spPr/>
    </dgm:pt>
    <dgm:pt modelId="{EF968E31-F71C-4AFF-B0A9-39448F950E7F}" type="pres">
      <dgm:prSet presAssocID="{0769953F-0766-437C-AE65-FB97AF11696D}" presName="rootConnector" presStyleLbl="node4" presStyleIdx="7" presStyleCnt="11"/>
      <dgm:spPr/>
    </dgm:pt>
    <dgm:pt modelId="{2ED19C0D-9D85-4493-B5A6-CDFF13271CCC}" type="pres">
      <dgm:prSet presAssocID="{0769953F-0766-437C-AE65-FB97AF11696D}" presName="hierChild4" presStyleCnt="0"/>
      <dgm:spPr/>
    </dgm:pt>
    <dgm:pt modelId="{05929A73-B7E7-4FAC-8BD7-D02BEB8286DF}" type="pres">
      <dgm:prSet presAssocID="{0769953F-0766-437C-AE65-FB97AF11696D}" presName="hierChild5" presStyleCnt="0"/>
      <dgm:spPr/>
    </dgm:pt>
    <dgm:pt modelId="{C57C12EF-A2B1-41F9-8078-7B53E148ED3E}" type="pres">
      <dgm:prSet presAssocID="{8753A725-CF09-4AD7-A3D2-0EC4F6725BD8}" presName="Name37" presStyleLbl="parChTrans1D4" presStyleIdx="8" presStyleCnt="11"/>
      <dgm:spPr/>
    </dgm:pt>
    <dgm:pt modelId="{B0FB496F-EE63-4D76-BBA5-99FEDFA7FDE2}" type="pres">
      <dgm:prSet presAssocID="{BA61DE60-A198-48EE-95EA-906DED6DF97F}" presName="hierRoot2" presStyleCnt="0">
        <dgm:presLayoutVars>
          <dgm:hierBranch val="init"/>
        </dgm:presLayoutVars>
      </dgm:prSet>
      <dgm:spPr/>
    </dgm:pt>
    <dgm:pt modelId="{19BF9EAF-CFAC-4784-881A-5EB160DAEA37}" type="pres">
      <dgm:prSet presAssocID="{BA61DE60-A198-48EE-95EA-906DED6DF97F}" presName="rootComposite" presStyleCnt="0"/>
      <dgm:spPr/>
    </dgm:pt>
    <dgm:pt modelId="{5398A9F0-24A2-4A57-9B8E-3BCA9700D4B8}" type="pres">
      <dgm:prSet presAssocID="{BA61DE60-A198-48EE-95EA-906DED6DF97F}" presName="rootText" presStyleLbl="node4" presStyleIdx="8" presStyleCnt="11" custScaleX="136109" custLinFactX="33619" custLinFactNeighborX="100000" custLinFactNeighborY="-9646">
        <dgm:presLayoutVars>
          <dgm:chPref val="3"/>
        </dgm:presLayoutVars>
      </dgm:prSet>
      <dgm:spPr/>
    </dgm:pt>
    <dgm:pt modelId="{A1450EFB-315A-44E5-AE8F-23E67D04F60B}" type="pres">
      <dgm:prSet presAssocID="{BA61DE60-A198-48EE-95EA-906DED6DF97F}" presName="rootConnector" presStyleLbl="node4" presStyleIdx="8" presStyleCnt="11"/>
      <dgm:spPr/>
    </dgm:pt>
    <dgm:pt modelId="{137CD008-396D-4F28-82F6-104F9A0A6DCF}" type="pres">
      <dgm:prSet presAssocID="{BA61DE60-A198-48EE-95EA-906DED6DF97F}" presName="hierChild4" presStyleCnt="0"/>
      <dgm:spPr/>
    </dgm:pt>
    <dgm:pt modelId="{D469C395-8758-44D7-8FB5-115A1F8D9B13}" type="pres">
      <dgm:prSet presAssocID="{BA61DE60-A198-48EE-95EA-906DED6DF97F}" presName="hierChild5" presStyleCnt="0"/>
      <dgm:spPr/>
    </dgm:pt>
    <dgm:pt modelId="{BAE8A7BA-69C0-40A2-B895-84C88A236C42}" type="pres">
      <dgm:prSet presAssocID="{98ABF1E2-F40D-4AF6-894C-31D7813D3DCF}" presName="Name37" presStyleLbl="parChTrans1D4" presStyleIdx="9" presStyleCnt="11"/>
      <dgm:spPr/>
    </dgm:pt>
    <dgm:pt modelId="{1D43D2B6-3751-4E03-AF2D-D066C6CF9B5B}" type="pres">
      <dgm:prSet presAssocID="{F22096BC-D9C0-4599-AE74-25290F975C0A}" presName="hierRoot2" presStyleCnt="0">
        <dgm:presLayoutVars>
          <dgm:hierBranch val="init"/>
        </dgm:presLayoutVars>
      </dgm:prSet>
      <dgm:spPr/>
    </dgm:pt>
    <dgm:pt modelId="{C094824C-C7C3-411D-BD91-835B19227E15}" type="pres">
      <dgm:prSet presAssocID="{F22096BC-D9C0-4599-AE74-25290F975C0A}" presName="rootComposite" presStyleCnt="0"/>
      <dgm:spPr/>
    </dgm:pt>
    <dgm:pt modelId="{0F787490-42E8-4D57-82A6-C871EE2F7C34}" type="pres">
      <dgm:prSet presAssocID="{F22096BC-D9C0-4599-AE74-25290F975C0A}" presName="rootText" presStyleLbl="node4" presStyleIdx="9" presStyleCnt="11" custScaleX="141689" custLinFactX="36668" custLinFactNeighborX="100000" custLinFactNeighborY="-11254">
        <dgm:presLayoutVars>
          <dgm:chPref val="3"/>
        </dgm:presLayoutVars>
      </dgm:prSet>
      <dgm:spPr/>
    </dgm:pt>
    <dgm:pt modelId="{128F9EBB-8309-4287-8174-1003685C0694}" type="pres">
      <dgm:prSet presAssocID="{F22096BC-D9C0-4599-AE74-25290F975C0A}" presName="rootConnector" presStyleLbl="node4" presStyleIdx="9" presStyleCnt="11"/>
      <dgm:spPr/>
    </dgm:pt>
    <dgm:pt modelId="{CF981B78-D797-4841-AB79-548377DF5FCF}" type="pres">
      <dgm:prSet presAssocID="{F22096BC-D9C0-4599-AE74-25290F975C0A}" presName="hierChild4" presStyleCnt="0"/>
      <dgm:spPr/>
    </dgm:pt>
    <dgm:pt modelId="{DFF9E4B5-9245-4E20-8A30-45594986C720}" type="pres">
      <dgm:prSet presAssocID="{F22096BC-D9C0-4599-AE74-25290F975C0A}" presName="hierChild5" presStyleCnt="0"/>
      <dgm:spPr/>
    </dgm:pt>
    <dgm:pt modelId="{A9CD5AE7-9AA7-4486-AECA-5DA9AD4BB177}" type="pres">
      <dgm:prSet presAssocID="{293268BB-802D-4682-AA78-E0F2A9FB5714}" presName="Name37" presStyleLbl="parChTrans1D4" presStyleIdx="10" presStyleCnt="11"/>
      <dgm:spPr/>
    </dgm:pt>
    <dgm:pt modelId="{78DE895A-D8F6-43A4-9157-5C859C50E786}" type="pres">
      <dgm:prSet presAssocID="{35DD85F2-2349-4F73-B888-6DE58502EB22}" presName="hierRoot2" presStyleCnt="0">
        <dgm:presLayoutVars>
          <dgm:hierBranch val="init"/>
        </dgm:presLayoutVars>
      </dgm:prSet>
      <dgm:spPr/>
    </dgm:pt>
    <dgm:pt modelId="{EDAC70BE-7612-427B-B462-4F92775912D9}" type="pres">
      <dgm:prSet presAssocID="{35DD85F2-2349-4F73-B888-6DE58502EB22}" presName="rootComposite" presStyleCnt="0"/>
      <dgm:spPr/>
    </dgm:pt>
    <dgm:pt modelId="{40C90EDA-A88B-42AB-98E7-C9016ABB5553}" type="pres">
      <dgm:prSet presAssocID="{35DD85F2-2349-4F73-B888-6DE58502EB22}" presName="rootText" presStyleLbl="node4" presStyleIdx="10" presStyleCnt="11" custLinFactNeighborX="6588" custLinFactNeighborY="-8886">
        <dgm:presLayoutVars>
          <dgm:chPref val="3"/>
        </dgm:presLayoutVars>
      </dgm:prSet>
      <dgm:spPr/>
    </dgm:pt>
    <dgm:pt modelId="{9950F176-561B-43A2-9F93-26C2169772A2}" type="pres">
      <dgm:prSet presAssocID="{35DD85F2-2349-4F73-B888-6DE58502EB22}" presName="rootConnector" presStyleLbl="node4" presStyleIdx="10" presStyleCnt="11"/>
      <dgm:spPr/>
    </dgm:pt>
    <dgm:pt modelId="{B15D2283-11DB-41A6-8A0F-6A353EAC8412}" type="pres">
      <dgm:prSet presAssocID="{35DD85F2-2349-4F73-B888-6DE58502EB22}" presName="hierChild4" presStyleCnt="0"/>
      <dgm:spPr/>
    </dgm:pt>
    <dgm:pt modelId="{6F93A1C5-AD7E-49C3-86EF-9C9A80D04CAF}" type="pres">
      <dgm:prSet presAssocID="{35DD85F2-2349-4F73-B888-6DE58502EB22}" presName="hierChild5" presStyleCnt="0"/>
      <dgm:spPr/>
    </dgm:pt>
    <dgm:pt modelId="{3DDA85DF-94C8-4B56-9345-37C5EBE1E600}" type="pres">
      <dgm:prSet presAssocID="{D3F22E97-3075-4D49-92FF-14DF9E93D29D}" presName="hierChild5" presStyleCnt="0"/>
      <dgm:spPr/>
    </dgm:pt>
    <dgm:pt modelId="{9CC71BAE-26D5-43F3-AF00-D839FE7DA28F}" type="pres">
      <dgm:prSet presAssocID="{C2CF7F2C-783C-4708-BA6D-954455168461}" presName="hierChild5" presStyleCnt="0"/>
      <dgm:spPr/>
    </dgm:pt>
    <dgm:pt modelId="{A9171690-D0B3-4735-BA4E-F17783F83637}" type="pres">
      <dgm:prSet presAssocID="{3BAA9A70-BA30-4B49-A827-2EBDCAA5D52E}" presName="hierChild3" presStyleCnt="0"/>
      <dgm:spPr/>
    </dgm:pt>
  </dgm:ptLst>
  <dgm:cxnLst>
    <dgm:cxn modelId="{8183B801-6DDF-4284-A1C3-E5BBF939C082}" type="presOf" srcId="{A06088A0-208E-4C3B-9024-9785A29BA14C}" destId="{A42FE18D-7AC8-4FDB-90A9-CD1B6609A384}" srcOrd="0" destOrd="0" presId="urn:microsoft.com/office/officeart/2005/8/layout/orgChart1"/>
    <dgm:cxn modelId="{6DF7DB05-83A4-4C6F-9C3D-37C7ECFA5BB9}" type="presOf" srcId="{661D0E63-0C59-4D07-9781-21BF9B0EBC35}" destId="{322B4F47-24C0-47B8-A945-9D80DAC9FB9A}" srcOrd="1" destOrd="0" presId="urn:microsoft.com/office/officeart/2005/8/layout/orgChart1"/>
    <dgm:cxn modelId="{BE73B208-9770-46E0-A89C-C4EE0267B5B0}" type="presOf" srcId="{FB161783-5802-41C7-8462-E1BB7628DDF4}" destId="{2C15D172-A4F2-44B6-A0CC-3584D04FF631}" srcOrd="0" destOrd="0" presId="urn:microsoft.com/office/officeart/2005/8/layout/orgChart1"/>
    <dgm:cxn modelId="{D2A9280D-A7A1-49EA-B662-B17620F6BCCF}" type="presOf" srcId="{FB161783-5802-41C7-8462-E1BB7628DDF4}" destId="{7F8AFC2A-C91E-4E58-B088-F43EC6674CC9}" srcOrd="1" destOrd="0" presId="urn:microsoft.com/office/officeart/2005/8/layout/orgChart1"/>
    <dgm:cxn modelId="{5E0EEB10-C79E-42C5-A136-BF483C67A085}" srcId="{3CBF4F72-2D6F-4903-8F1D-4E896F902B48}" destId="{661D0E63-0C59-4D07-9781-21BF9B0EBC35}" srcOrd="0" destOrd="0" parTransId="{0DA9DEB4-733B-4BD4-B52D-8F70E75BBDDE}" sibTransId="{4DF48043-3125-4620-B321-4E6D71838020}"/>
    <dgm:cxn modelId="{F5BE9511-F273-408B-9A9B-5F3F4A991805}" type="presOf" srcId="{71DE7542-8257-471B-9223-0D695EB06BB3}" destId="{C2E59AE3-C119-4B1C-99D2-A54AB133B660}" srcOrd="0" destOrd="0" presId="urn:microsoft.com/office/officeart/2005/8/layout/orgChart1"/>
    <dgm:cxn modelId="{58AC5012-A7DD-4F8F-BEAC-10B8CC0BA638}" type="presOf" srcId="{12BD4700-AC96-4887-B1EE-6CE008B30613}" destId="{EAC28028-1074-42F0-A982-CBAB522D47D6}" srcOrd="0" destOrd="0" presId="urn:microsoft.com/office/officeart/2005/8/layout/orgChart1"/>
    <dgm:cxn modelId="{1EFD8D18-F6D6-4D3E-AF55-6DCB217ED458}" srcId="{5A46E73E-1EFA-49E1-B89C-61328A416E42}" destId="{58B43F1F-1216-4AE9-9057-3BE10B2FB6D4}" srcOrd="1" destOrd="0" parTransId="{0B0336D5-077D-4046-95DC-134C55090F4C}" sibTransId="{29F51738-D35E-4BA1-ACC9-A7C80020E724}"/>
    <dgm:cxn modelId="{7BC11B1C-F199-471E-A16B-540ACA720A1C}" type="presOf" srcId="{8753A725-CF09-4AD7-A3D2-0EC4F6725BD8}" destId="{C57C12EF-A2B1-41F9-8078-7B53E148ED3E}" srcOrd="0" destOrd="0" presId="urn:microsoft.com/office/officeart/2005/8/layout/orgChart1"/>
    <dgm:cxn modelId="{5AEBB31D-D513-49FA-B55D-81109542B796}" type="presOf" srcId="{D3F22E97-3075-4D49-92FF-14DF9E93D29D}" destId="{EE1A5945-AA84-4E0D-975E-71DD7BF34DFD}" srcOrd="1" destOrd="0" presId="urn:microsoft.com/office/officeart/2005/8/layout/orgChart1"/>
    <dgm:cxn modelId="{10C19421-7EAC-4542-A8BA-7872E9004BC5}" type="presOf" srcId="{3BAA9A70-BA30-4B49-A827-2EBDCAA5D52E}" destId="{F2A14A29-70BC-4B2D-85F4-B05710DF161D}" srcOrd="1" destOrd="0" presId="urn:microsoft.com/office/officeart/2005/8/layout/orgChart1"/>
    <dgm:cxn modelId="{30DA2822-4ADD-4BA3-B6DD-4E869C862502}" type="presOf" srcId="{C2CF7F2C-783C-4708-BA6D-954455168461}" destId="{DB53DC05-9EF0-4459-B8A6-159C8461A70C}" srcOrd="1" destOrd="0" presId="urn:microsoft.com/office/officeart/2005/8/layout/orgChart1"/>
    <dgm:cxn modelId="{5F2ECD22-D9E0-4FD1-B1A5-2551EF696D35}" type="presOf" srcId="{4952D281-9F06-48E8-8860-B362B195C7D4}" destId="{91997BEF-AB30-49FF-AAA1-242B2AD829EB}" srcOrd="1" destOrd="0" presId="urn:microsoft.com/office/officeart/2005/8/layout/orgChart1"/>
    <dgm:cxn modelId="{38D8D425-4663-4DC6-B61B-0FF40903741B}" type="presOf" srcId="{C0356855-8BD7-43F0-8CF9-24DAD441E417}" destId="{37DA6AE2-8560-460B-B351-FA10325AE354}" srcOrd="1" destOrd="0" presId="urn:microsoft.com/office/officeart/2005/8/layout/orgChart1"/>
    <dgm:cxn modelId="{802EC22D-126C-46D5-80DC-0B574F9FD5EA}" type="presOf" srcId="{0B0336D5-077D-4046-95DC-134C55090F4C}" destId="{E55C4188-147E-45F8-8135-B8D5F2CF5960}" srcOrd="0" destOrd="0" presId="urn:microsoft.com/office/officeart/2005/8/layout/orgChart1"/>
    <dgm:cxn modelId="{5F40CC2E-0444-467C-A696-6781BF7E24E2}" type="presOf" srcId="{0769953F-0766-437C-AE65-FB97AF11696D}" destId="{EF968E31-F71C-4AFF-B0A9-39448F950E7F}" srcOrd="1" destOrd="0" presId="urn:microsoft.com/office/officeart/2005/8/layout/orgChart1"/>
    <dgm:cxn modelId="{C1D7022F-0E0F-49D6-BF8F-E535BADACFEF}" srcId="{661D0E63-0C59-4D07-9781-21BF9B0EBC35}" destId="{C7C058E0-D17F-446D-95E5-1E1E45D57509}" srcOrd="0" destOrd="0" parTransId="{259EFE8C-FCEA-42E0-86E5-DF815495B8C7}" sibTransId="{9E509C3E-410E-4608-9FA3-1A6D472CFEC3}"/>
    <dgm:cxn modelId="{A386182F-1A7D-45DA-8352-70B46F438016}" srcId="{D3F22E97-3075-4D49-92FF-14DF9E93D29D}" destId="{0769953F-0766-437C-AE65-FB97AF11696D}" srcOrd="0" destOrd="0" parTransId="{E216B7A2-1AA1-420A-B9A0-774E3E4F6693}" sibTransId="{78712FC1-296B-4305-B2E8-39E4EF4CA187}"/>
    <dgm:cxn modelId="{3C820333-DEE1-4577-82A6-2320DADE8D51}" type="presOf" srcId="{60671FB4-950D-40D2-90CB-81ABBCE135F3}" destId="{17C57D58-EAF9-4370-95B5-52776A57C4D6}" srcOrd="0" destOrd="0" presId="urn:microsoft.com/office/officeart/2005/8/layout/orgChart1"/>
    <dgm:cxn modelId="{FCA31337-EC3C-4544-B48B-B199EB36B032}" type="presOf" srcId="{259EFE8C-FCEA-42E0-86E5-DF815495B8C7}" destId="{9D6A4466-7A59-4954-8F1E-E51F785D15A6}" srcOrd="0" destOrd="0" presId="urn:microsoft.com/office/officeart/2005/8/layout/orgChart1"/>
    <dgm:cxn modelId="{E7A9E037-A390-4C91-A54A-186A713C2606}" type="presOf" srcId="{057E34B4-4CA1-4120-A50F-00D58A61DA5A}" destId="{3D6D9F6E-528D-4A92-8549-364B304F96DB}" srcOrd="0" destOrd="0" presId="urn:microsoft.com/office/officeart/2005/8/layout/orgChart1"/>
    <dgm:cxn modelId="{D77CD05C-B89A-42CA-B96A-614D6FAE2930}" type="presOf" srcId="{5A46E73E-1EFA-49E1-B89C-61328A416E42}" destId="{DD6AF494-F5CC-45A4-96F8-858983DAEA6B}" srcOrd="1" destOrd="0" presId="urn:microsoft.com/office/officeart/2005/8/layout/orgChart1"/>
    <dgm:cxn modelId="{5347695E-4722-4361-8682-C382D0269FAF}" type="presOf" srcId="{58B43F1F-1216-4AE9-9057-3BE10B2FB6D4}" destId="{F65E7E0C-8F8D-4E99-A886-8CBDE8ADD54F}" srcOrd="1" destOrd="0" presId="urn:microsoft.com/office/officeart/2005/8/layout/orgChart1"/>
    <dgm:cxn modelId="{0EB53564-1068-4393-A7F0-6B63378C4719}" type="presOf" srcId="{FB8044FF-2292-4C14-B57C-C613E18CD3DB}" destId="{CE81B40C-A4D1-4515-B3A8-BEEA0DACCB26}" srcOrd="0" destOrd="0" presId="urn:microsoft.com/office/officeart/2005/8/layout/orgChart1"/>
    <dgm:cxn modelId="{1E084644-21EE-4399-8AD0-7BE105600909}" type="presOf" srcId="{3CBF4F72-2D6F-4903-8F1D-4E896F902B48}" destId="{4B64CFEC-1D7D-4EF5-8A0A-94BCF36313E0}" srcOrd="1" destOrd="0" presId="urn:microsoft.com/office/officeart/2005/8/layout/orgChart1"/>
    <dgm:cxn modelId="{8631A845-61A4-4AA6-8BB1-6C81FC975DD9}" type="presOf" srcId="{C0356855-8BD7-43F0-8CF9-24DAD441E417}" destId="{B2F3081B-E131-4D95-AD43-F6345A9F4DD3}" srcOrd="0" destOrd="0" presId="urn:microsoft.com/office/officeart/2005/8/layout/orgChart1"/>
    <dgm:cxn modelId="{FAB2FC66-B65D-4234-BB1D-862965169C3E}" type="presOf" srcId="{C7C058E0-D17F-446D-95E5-1E1E45D57509}" destId="{B49C83EF-07E0-4F6F-B5DB-CE2FADE352A2}" srcOrd="0" destOrd="0" presId="urn:microsoft.com/office/officeart/2005/8/layout/orgChart1"/>
    <dgm:cxn modelId="{164A5269-989C-4118-900A-28E59790FDEF}" type="presOf" srcId="{661D0E63-0C59-4D07-9781-21BF9B0EBC35}" destId="{84A2CDC0-9107-4079-9E19-A854176B043F}" srcOrd="0" destOrd="0" presId="urn:microsoft.com/office/officeart/2005/8/layout/orgChart1"/>
    <dgm:cxn modelId="{C144AC49-6137-4D88-ACD1-ABD92CA671C9}" type="presOf" srcId="{C2CF7F2C-783C-4708-BA6D-954455168461}" destId="{E246F050-D721-4ADB-AA47-07B6BF7DB2B1}" srcOrd="0" destOrd="0" presId="urn:microsoft.com/office/officeart/2005/8/layout/orgChart1"/>
    <dgm:cxn modelId="{679CFE6B-92EE-46B4-8C43-264655A0B0B9}" type="presOf" srcId="{F22096BC-D9C0-4599-AE74-25290F975C0A}" destId="{128F9EBB-8309-4287-8174-1003685C0694}" srcOrd="1" destOrd="0" presId="urn:microsoft.com/office/officeart/2005/8/layout/orgChart1"/>
    <dgm:cxn modelId="{516C704D-7531-4D2A-BBBE-ECB64A52A11E}" srcId="{4952D281-9F06-48E8-8860-B362B195C7D4}" destId="{057E34B4-4CA1-4120-A50F-00D58A61DA5A}" srcOrd="0" destOrd="0" parTransId="{DB7F1938-B899-491D-B943-AF42A1FBB506}" sibTransId="{262420FB-6C7F-405F-82D2-218B23FBAAD9}"/>
    <dgm:cxn modelId="{EA7C994E-B844-450E-87E1-0EE2446EB905}" type="presOf" srcId="{2A892A2A-CEFA-4483-A907-017F3F1F4E34}" destId="{A376DBD3-034A-496E-AD52-EAF6D4017179}" srcOrd="0" destOrd="0" presId="urn:microsoft.com/office/officeart/2005/8/layout/orgChart1"/>
    <dgm:cxn modelId="{AFF8246F-F64C-4C62-A88B-28AF2D574A47}" type="presOf" srcId="{0FFCAD91-7683-46BB-8679-38BC9FB3C876}" destId="{83DB0D10-4466-4930-849F-0EB9AC9B0ABF}" srcOrd="1" destOrd="0" presId="urn:microsoft.com/office/officeart/2005/8/layout/orgChart1"/>
    <dgm:cxn modelId="{33CF6054-8CC0-4BCB-9EB7-1BF976FFC1B4}" srcId="{3CBF4F72-2D6F-4903-8F1D-4E896F902B48}" destId="{5A46E73E-1EFA-49E1-B89C-61328A416E42}" srcOrd="1" destOrd="0" parTransId="{2A892A2A-CEFA-4483-A907-017F3F1F4E34}" sibTransId="{2FDFE625-CA0B-40D1-9108-49A0C1BF7269}"/>
    <dgm:cxn modelId="{7B8E7474-B93F-456B-BE74-BCAE91F47BDB}" type="presOf" srcId="{5A46E73E-1EFA-49E1-B89C-61328A416E42}" destId="{5CE94FCF-FDB0-4AF9-8A76-A3E3E05CD939}" srcOrd="0" destOrd="0" presId="urn:microsoft.com/office/officeart/2005/8/layout/orgChart1"/>
    <dgm:cxn modelId="{DC9ED974-D87D-46F3-B284-07E0327A4AC2}" type="presOf" srcId="{4952D281-9F06-48E8-8860-B362B195C7D4}" destId="{D35F3BD1-397C-4E24-B2DC-71A19C13746A}" srcOrd="0" destOrd="0" presId="urn:microsoft.com/office/officeart/2005/8/layout/orgChart1"/>
    <dgm:cxn modelId="{9F504659-80F0-4EEC-891C-15F0ADFDC110}" type="presOf" srcId="{BA61DE60-A198-48EE-95EA-906DED6DF97F}" destId="{A1450EFB-315A-44E5-AE8F-23E67D04F60B}" srcOrd="1" destOrd="0" presId="urn:microsoft.com/office/officeart/2005/8/layout/orgChart1"/>
    <dgm:cxn modelId="{8CA1EF79-6BE8-4CAA-BAE4-1D140FBAF725}" srcId="{D3F22E97-3075-4D49-92FF-14DF9E93D29D}" destId="{35DD85F2-2349-4F73-B888-6DE58502EB22}" srcOrd="3" destOrd="0" parTransId="{293268BB-802D-4682-AA78-E0F2A9FB5714}" sibTransId="{E55F89F1-EAEE-4D44-B5B8-7E523965877A}"/>
    <dgm:cxn modelId="{C2540C7C-42E7-45FC-89BD-B8374B8F22BE}" type="presOf" srcId="{BA61DE60-A198-48EE-95EA-906DED6DF97F}" destId="{5398A9F0-24A2-4A57-9B8E-3BCA9700D4B8}" srcOrd="0" destOrd="0" presId="urn:microsoft.com/office/officeart/2005/8/layout/orgChart1"/>
    <dgm:cxn modelId="{FB155C7C-F587-461D-9ADA-BA14B3E03538}" type="presOf" srcId="{0DA9DEB4-733B-4BD4-B52D-8F70E75BBDDE}" destId="{2D7183AA-FB9D-4CDA-9F1F-72EF945EAC25}" srcOrd="0" destOrd="0" presId="urn:microsoft.com/office/officeart/2005/8/layout/orgChart1"/>
    <dgm:cxn modelId="{CC830B7E-40CC-4124-BFEC-3ACC933FA7B1}" srcId="{661D0E63-0C59-4D07-9781-21BF9B0EBC35}" destId="{FB161783-5802-41C7-8462-E1BB7628DDF4}" srcOrd="1" destOrd="0" parTransId="{A06088A0-208E-4C3B-9024-9785A29BA14C}" sibTransId="{CE55342B-37AF-437F-8F6A-1108C7A5690C}"/>
    <dgm:cxn modelId="{E2554488-AB49-418B-B272-6963C9E228EF}" srcId="{3BAA9A70-BA30-4B49-A827-2EBDCAA5D52E}" destId="{3CBF4F72-2D6F-4903-8F1D-4E896F902B48}" srcOrd="0" destOrd="0" parTransId="{A855721D-185C-4ECA-9F8B-611DA668E05A}" sibTransId="{0176564B-4C86-4404-98D3-5E17A94B545E}"/>
    <dgm:cxn modelId="{7E130A89-ACC9-4DD7-9DEA-A38F9A5C0736}" type="presOf" srcId="{DB7F1938-B899-491D-B943-AF42A1FBB506}" destId="{FBD94AD3-2E58-4EA6-A2EB-1ED996A5A5C5}" srcOrd="0" destOrd="0" presId="urn:microsoft.com/office/officeart/2005/8/layout/orgChart1"/>
    <dgm:cxn modelId="{3010198B-8E01-4B08-9FAC-13A4C25B1C26}" type="presOf" srcId="{96251E74-D960-45A6-AC3B-3156E7A789F5}" destId="{F7DE24A9-AFE5-4226-BCF6-1A31168DEB8A}" srcOrd="0" destOrd="0" presId="urn:microsoft.com/office/officeart/2005/8/layout/orgChart1"/>
    <dgm:cxn modelId="{2874AF8C-775E-493B-9AD7-158CD101C3AB}" type="presOf" srcId="{801CD58F-55B0-4ECA-8324-7A5209ED8008}" destId="{19E301DF-9B9C-4CBD-A7A2-23089A28F458}" srcOrd="1" destOrd="0" presId="urn:microsoft.com/office/officeart/2005/8/layout/orgChart1"/>
    <dgm:cxn modelId="{4883308E-3A47-47FC-AC45-63C38C134C27}" type="presOf" srcId="{C7C058E0-D17F-446D-95E5-1E1E45D57509}" destId="{FAC11963-530A-4CAD-9B85-FEC4E8B26988}" srcOrd="1" destOrd="0" presId="urn:microsoft.com/office/officeart/2005/8/layout/orgChart1"/>
    <dgm:cxn modelId="{4289FF8F-6087-47A6-A4D3-38D937E96CA1}" type="presOf" srcId="{35DD85F2-2349-4F73-B888-6DE58502EB22}" destId="{40C90EDA-A88B-42AB-98E7-C9016ABB5553}" srcOrd="0" destOrd="0" presId="urn:microsoft.com/office/officeart/2005/8/layout/orgChart1"/>
    <dgm:cxn modelId="{AF0A6697-EB40-4331-AACF-255CB65C7A44}" type="presOf" srcId="{A855721D-185C-4ECA-9F8B-611DA668E05A}" destId="{36466D1B-8EDB-423D-BB36-CDE3B2E18723}" srcOrd="0" destOrd="0" presId="urn:microsoft.com/office/officeart/2005/8/layout/orgChart1"/>
    <dgm:cxn modelId="{F35F6B97-4F68-4653-8640-915A7734E8B9}" type="presOf" srcId="{801CD58F-55B0-4ECA-8324-7A5209ED8008}" destId="{5FF987C0-5E88-4BB8-BCAB-2D5EC63CFC21}" srcOrd="0" destOrd="0" presId="urn:microsoft.com/office/officeart/2005/8/layout/orgChart1"/>
    <dgm:cxn modelId="{4AC0DC97-6431-4A23-B5C6-AFE0FC5C71DD}" srcId="{F6AF9931-9829-484F-B56A-8C567363E124}" destId="{3BAA9A70-BA30-4B49-A827-2EBDCAA5D52E}" srcOrd="0" destOrd="0" parTransId="{E5DA5D34-4675-437F-9D1B-A223A6D1EB6F}" sibTransId="{51CB1C20-414B-43F4-99A9-775D762125D7}"/>
    <dgm:cxn modelId="{D675C49C-9417-4578-ACCB-504037400EB6}" srcId="{3BAA9A70-BA30-4B49-A827-2EBDCAA5D52E}" destId="{C2CF7F2C-783C-4708-BA6D-954455168461}" srcOrd="1" destOrd="0" parTransId="{60671FB4-950D-40D2-90CB-81ABBCE135F3}" sibTransId="{847D9A81-7456-4E76-AD00-0FD6CA55D209}"/>
    <dgm:cxn modelId="{C5455CAE-31BF-4E2E-B7AE-36533463116A}" type="presOf" srcId="{58B43F1F-1216-4AE9-9057-3BE10B2FB6D4}" destId="{995D84BC-8F12-4242-B27F-885D994F098D}" srcOrd="0" destOrd="0" presId="urn:microsoft.com/office/officeart/2005/8/layout/orgChart1"/>
    <dgm:cxn modelId="{82C0C2AE-00CC-4A73-9004-766F8AF6C867}" srcId="{D3F22E97-3075-4D49-92FF-14DF9E93D29D}" destId="{BA61DE60-A198-48EE-95EA-906DED6DF97F}" srcOrd="1" destOrd="0" parTransId="{8753A725-CF09-4AD7-A3D2-0EC4F6725BD8}" sibTransId="{1D6954BC-5047-47AC-8638-CBE1A7A77FEF}"/>
    <dgm:cxn modelId="{3A371FBA-F3F6-4B96-A5C4-72A4F26A4D16}" type="presOf" srcId="{D3F22E97-3075-4D49-92FF-14DF9E93D29D}" destId="{633CA905-890C-4A83-87AC-A0C76306D2A4}" srcOrd="0" destOrd="0" presId="urn:microsoft.com/office/officeart/2005/8/layout/orgChart1"/>
    <dgm:cxn modelId="{EFA3B8BB-73AF-42DE-A69C-146B52D20CD0}" srcId="{C2CF7F2C-783C-4708-BA6D-954455168461}" destId="{D3F22E97-3075-4D49-92FF-14DF9E93D29D}" srcOrd="1" destOrd="0" parTransId="{764BB547-0C52-4E88-9F4F-9A5DF955FA5D}" sibTransId="{6D834752-4FF2-4B64-94C7-6EB7C9F10F7C}"/>
    <dgm:cxn modelId="{24E305C5-1578-4E10-A5DC-F2B90DD22AE8}" type="presOf" srcId="{98ABF1E2-F40D-4AF6-894C-31D7813D3DCF}" destId="{BAE8A7BA-69C0-40A2-B895-84C88A236C42}" srcOrd="0" destOrd="0" presId="urn:microsoft.com/office/officeart/2005/8/layout/orgChart1"/>
    <dgm:cxn modelId="{0440F4C7-DF9B-4711-B251-162F6EC9DA91}" type="presOf" srcId="{E216B7A2-1AA1-420A-B9A0-774E3E4F6693}" destId="{7FBFD5CF-F14D-4FFF-9111-24969021C3AA}" srcOrd="0" destOrd="0" presId="urn:microsoft.com/office/officeart/2005/8/layout/orgChart1"/>
    <dgm:cxn modelId="{39F6EAC8-6CD6-4EDA-9B9C-CAFA8723C820}" type="presOf" srcId="{0769953F-0766-437C-AE65-FB97AF11696D}" destId="{493E4389-A260-4699-A400-75D44A802727}" srcOrd="0" destOrd="0" presId="urn:microsoft.com/office/officeart/2005/8/layout/orgChart1"/>
    <dgm:cxn modelId="{24449DCC-C03F-44B2-9E04-64213858FBDF}" srcId="{4952D281-9F06-48E8-8860-B362B195C7D4}" destId="{801CD58F-55B0-4ECA-8324-7A5209ED8008}" srcOrd="1" destOrd="0" parTransId="{FB8044FF-2292-4C14-B57C-C613E18CD3DB}" sibTransId="{52327A9D-E4D9-4E69-AEA4-54E176790979}"/>
    <dgm:cxn modelId="{F4930BCF-4595-4CAB-843E-5F4172596AFC}" type="presOf" srcId="{F6AF9931-9829-484F-B56A-8C567363E124}" destId="{3667D4E8-5169-4D13-BA7F-F37E103F2E47}" srcOrd="0" destOrd="0" presId="urn:microsoft.com/office/officeart/2005/8/layout/orgChart1"/>
    <dgm:cxn modelId="{7B23B6D0-103B-4147-8704-A3EAB3AFA137}" srcId="{C2CF7F2C-783C-4708-BA6D-954455168461}" destId="{4952D281-9F06-48E8-8860-B362B195C7D4}" srcOrd="0" destOrd="0" parTransId="{12BD4700-AC96-4887-B1EE-6CE008B30613}" sibTransId="{BEA0FB9B-5697-44F9-A300-D2C7F9214782}"/>
    <dgm:cxn modelId="{EF61A7D3-4764-4FEB-AC90-9FCDBDF76634}" srcId="{D3F22E97-3075-4D49-92FF-14DF9E93D29D}" destId="{F22096BC-D9C0-4599-AE74-25290F975C0A}" srcOrd="2" destOrd="0" parTransId="{98ABF1E2-F40D-4AF6-894C-31D7813D3DCF}" sibTransId="{DE53B483-E6AF-41BC-BC2E-C6815887A3DF}"/>
    <dgm:cxn modelId="{6BD2C8D5-B4A0-4E81-9D71-AC5E87C60FCF}" type="presOf" srcId="{293268BB-802D-4682-AA78-E0F2A9FB5714}" destId="{A9CD5AE7-9AA7-4486-AECA-5DA9AD4BB177}" srcOrd="0" destOrd="0" presId="urn:microsoft.com/office/officeart/2005/8/layout/orgChart1"/>
    <dgm:cxn modelId="{05EA16DA-D797-4C02-9614-F9B5AE3237DD}" type="presOf" srcId="{764BB547-0C52-4E88-9F4F-9A5DF955FA5D}" destId="{7B3AE27C-794C-4DA6-8EA0-7B7A51C8E8D2}" srcOrd="0" destOrd="0" presId="urn:microsoft.com/office/officeart/2005/8/layout/orgChart1"/>
    <dgm:cxn modelId="{FE7860DC-A213-429B-93AD-A3BE05775B8F}" type="presOf" srcId="{F22096BC-D9C0-4599-AE74-25290F975C0A}" destId="{0F787490-42E8-4D57-82A6-C871EE2F7C34}" srcOrd="0" destOrd="0" presId="urn:microsoft.com/office/officeart/2005/8/layout/orgChart1"/>
    <dgm:cxn modelId="{4FCFACE0-4866-4486-B4D0-B8287ED93598}" type="presOf" srcId="{0FFCAD91-7683-46BB-8679-38BC9FB3C876}" destId="{A6010932-1047-40E6-85CD-BCD503821E9C}" srcOrd="0" destOrd="0" presId="urn:microsoft.com/office/officeart/2005/8/layout/orgChart1"/>
    <dgm:cxn modelId="{01AEEBE0-7580-4632-9049-D5CBD6EC6B97}" type="presOf" srcId="{3BAA9A70-BA30-4B49-A827-2EBDCAA5D52E}" destId="{0B9F53F1-F8B4-4F0A-ACA0-B50C097E945C}" srcOrd="0" destOrd="0" presId="urn:microsoft.com/office/officeart/2005/8/layout/orgChart1"/>
    <dgm:cxn modelId="{C22F5FE9-DF94-4796-A052-E1B6D77D416F}" srcId="{5A46E73E-1EFA-49E1-B89C-61328A416E42}" destId="{0FFCAD91-7683-46BB-8679-38BC9FB3C876}" srcOrd="2" destOrd="0" parTransId="{96251E74-D960-45A6-AC3B-3156E7A789F5}" sibTransId="{4DD70AE5-F00A-4D31-B45B-F387E4295943}"/>
    <dgm:cxn modelId="{A4D850F7-6DB9-4E32-94D1-1ADE83355A71}" type="presOf" srcId="{35DD85F2-2349-4F73-B888-6DE58502EB22}" destId="{9950F176-561B-43A2-9F93-26C2169772A2}" srcOrd="1" destOrd="0" presId="urn:microsoft.com/office/officeart/2005/8/layout/orgChart1"/>
    <dgm:cxn modelId="{D64F08F9-5629-4966-B47F-5B9A8C257960}" type="presOf" srcId="{3CBF4F72-2D6F-4903-8F1D-4E896F902B48}" destId="{9A26AD4E-D645-4408-8098-62D4CCB2C432}" srcOrd="0" destOrd="0" presId="urn:microsoft.com/office/officeart/2005/8/layout/orgChart1"/>
    <dgm:cxn modelId="{BAC669F9-DB43-4798-9307-AC98F6C50F88}" type="presOf" srcId="{057E34B4-4CA1-4120-A50F-00D58A61DA5A}" destId="{AFD3F302-5CB7-4660-8AE4-179C584A9543}" srcOrd="1" destOrd="0" presId="urn:microsoft.com/office/officeart/2005/8/layout/orgChart1"/>
    <dgm:cxn modelId="{5B84B9FA-BF02-46D7-8305-E85AD3CDADA9}" srcId="{5A46E73E-1EFA-49E1-B89C-61328A416E42}" destId="{C0356855-8BD7-43F0-8CF9-24DAD441E417}" srcOrd="0" destOrd="0" parTransId="{71DE7542-8257-471B-9223-0D695EB06BB3}" sibTransId="{D080A51A-1FB7-4E30-BB0E-97738DC97730}"/>
    <dgm:cxn modelId="{ED9545AB-59C9-4892-AC1E-68A9ABB7F710}" type="presParOf" srcId="{3667D4E8-5169-4D13-BA7F-F37E103F2E47}" destId="{061EBA6E-87FF-4641-B41C-ED1B58174FB0}" srcOrd="0" destOrd="0" presId="urn:microsoft.com/office/officeart/2005/8/layout/orgChart1"/>
    <dgm:cxn modelId="{69BB2C9E-2D59-496E-A0D3-DBEC9878A417}" type="presParOf" srcId="{061EBA6E-87FF-4641-B41C-ED1B58174FB0}" destId="{DA11224B-74D2-4CE1-B9CE-40C711D8CBA4}" srcOrd="0" destOrd="0" presId="urn:microsoft.com/office/officeart/2005/8/layout/orgChart1"/>
    <dgm:cxn modelId="{0DD34A7F-A292-414A-BA65-C37B71577896}" type="presParOf" srcId="{DA11224B-74D2-4CE1-B9CE-40C711D8CBA4}" destId="{0B9F53F1-F8B4-4F0A-ACA0-B50C097E945C}" srcOrd="0" destOrd="0" presId="urn:microsoft.com/office/officeart/2005/8/layout/orgChart1"/>
    <dgm:cxn modelId="{55C3431F-F98F-4E09-BD10-FBFBABB98746}" type="presParOf" srcId="{DA11224B-74D2-4CE1-B9CE-40C711D8CBA4}" destId="{F2A14A29-70BC-4B2D-85F4-B05710DF161D}" srcOrd="1" destOrd="0" presId="urn:microsoft.com/office/officeart/2005/8/layout/orgChart1"/>
    <dgm:cxn modelId="{F1A8EAF8-6800-47EC-873B-F987620F2D9B}" type="presParOf" srcId="{061EBA6E-87FF-4641-B41C-ED1B58174FB0}" destId="{9FE206E7-187F-4C00-A3EC-0F543CE7C70A}" srcOrd="1" destOrd="0" presId="urn:microsoft.com/office/officeart/2005/8/layout/orgChart1"/>
    <dgm:cxn modelId="{B9E4E650-9191-467C-926C-AD62224D72DC}" type="presParOf" srcId="{9FE206E7-187F-4C00-A3EC-0F543CE7C70A}" destId="{36466D1B-8EDB-423D-BB36-CDE3B2E18723}" srcOrd="0" destOrd="0" presId="urn:microsoft.com/office/officeart/2005/8/layout/orgChart1"/>
    <dgm:cxn modelId="{A0BDA025-6E17-4B81-A6D8-EBF0443CD2C0}" type="presParOf" srcId="{9FE206E7-187F-4C00-A3EC-0F543CE7C70A}" destId="{805F28EB-94D8-412C-AC1A-4F77DC807E1D}" srcOrd="1" destOrd="0" presId="urn:microsoft.com/office/officeart/2005/8/layout/orgChart1"/>
    <dgm:cxn modelId="{FB507447-9CEF-4008-9BD3-9A30D6FB9494}" type="presParOf" srcId="{805F28EB-94D8-412C-AC1A-4F77DC807E1D}" destId="{ED6AEAB9-63FE-4BB7-9727-CE2E5EDF7072}" srcOrd="0" destOrd="0" presId="urn:microsoft.com/office/officeart/2005/8/layout/orgChart1"/>
    <dgm:cxn modelId="{68CF4BF1-40E0-4B06-ACB1-E2CFB066464D}" type="presParOf" srcId="{ED6AEAB9-63FE-4BB7-9727-CE2E5EDF7072}" destId="{9A26AD4E-D645-4408-8098-62D4CCB2C432}" srcOrd="0" destOrd="0" presId="urn:microsoft.com/office/officeart/2005/8/layout/orgChart1"/>
    <dgm:cxn modelId="{08062C82-3842-43A4-91BF-B026B52F91B9}" type="presParOf" srcId="{ED6AEAB9-63FE-4BB7-9727-CE2E5EDF7072}" destId="{4B64CFEC-1D7D-4EF5-8A0A-94BCF36313E0}" srcOrd="1" destOrd="0" presId="urn:microsoft.com/office/officeart/2005/8/layout/orgChart1"/>
    <dgm:cxn modelId="{63958A72-A21B-4223-9DD6-CA744F2211B0}" type="presParOf" srcId="{805F28EB-94D8-412C-AC1A-4F77DC807E1D}" destId="{6F5B5A8D-89BB-4A57-B2C0-9057D6DB0D4B}" srcOrd="1" destOrd="0" presId="urn:microsoft.com/office/officeart/2005/8/layout/orgChart1"/>
    <dgm:cxn modelId="{540259C0-817F-480A-BC15-18989FFBEB2E}" type="presParOf" srcId="{6F5B5A8D-89BB-4A57-B2C0-9057D6DB0D4B}" destId="{2D7183AA-FB9D-4CDA-9F1F-72EF945EAC25}" srcOrd="0" destOrd="0" presId="urn:microsoft.com/office/officeart/2005/8/layout/orgChart1"/>
    <dgm:cxn modelId="{FFCA7CB3-0CDD-4753-8350-1C6115A2F21E}" type="presParOf" srcId="{6F5B5A8D-89BB-4A57-B2C0-9057D6DB0D4B}" destId="{5FFC6AA6-3E85-430C-BEBF-7198599583FE}" srcOrd="1" destOrd="0" presId="urn:microsoft.com/office/officeart/2005/8/layout/orgChart1"/>
    <dgm:cxn modelId="{5A0B7559-68AB-45FA-8439-DF58450CD4E8}" type="presParOf" srcId="{5FFC6AA6-3E85-430C-BEBF-7198599583FE}" destId="{D8A0C52C-A940-4C6F-A7F6-63E7BFE56F02}" srcOrd="0" destOrd="0" presId="urn:microsoft.com/office/officeart/2005/8/layout/orgChart1"/>
    <dgm:cxn modelId="{11FD0970-B103-4920-830A-19866AF317C1}" type="presParOf" srcId="{D8A0C52C-A940-4C6F-A7F6-63E7BFE56F02}" destId="{84A2CDC0-9107-4079-9E19-A854176B043F}" srcOrd="0" destOrd="0" presId="urn:microsoft.com/office/officeart/2005/8/layout/orgChart1"/>
    <dgm:cxn modelId="{1EEE93A8-A386-4835-AB6B-011D6F635138}" type="presParOf" srcId="{D8A0C52C-A940-4C6F-A7F6-63E7BFE56F02}" destId="{322B4F47-24C0-47B8-A945-9D80DAC9FB9A}" srcOrd="1" destOrd="0" presId="urn:microsoft.com/office/officeart/2005/8/layout/orgChart1"/>
    <dgm:cxn modelId="{462108B9-2E14-4383-BD47-D4D25B0812C2}" type="presParOf" srcId="{5FFC6AA6-3E85-430C-BEBF-7198599583FE}" destId="{FBC600D0-33D4-49E0-87F1-085A821B2E34}" srcOrd="1" destOrd="0" presId="urn:microsoft.com/office/officeart/2005/8/layout/orgChart1"/>
    <dgm:cxn modelId="{13D60EED-9C75-4E17-8E4B-FFA245E49AB3}" type="presParOf" srcId="{FBC600D0-33D4-49E0-87F1-085A821B2E34}" destId="{9D6A4466-7A59-4954-8F1E-E51F785D15A6}" srcOrd="0" destOrd="0" presId="urn:microsoft.com/office/officeart/2005/8/layout/orgChart1"/>
    <dgm:cxn modelId="{AE220E8F-82F3-49BE-ABE7-BF50143CE4B8}" type="presParOf" srcId="{FBC600D0-33D4-49E0-87F1-085A821B2E34}" destId="{3E300C9D-E842-4E3D-A7C5-D10387F4E3DB}" srcOrd="1" destOrd="0" presId="urn:microsoft.com/office/officeart/2005/8/layout/orgChart1"/>
    <dgm:cxn modelId="{AD4D5F5B-D7AB-4D2D-A8C5-AD05B5785962}" type="presParOf" srcId="{3E300C9D-E842-4E3D-A7C5-D10387F4E3DB}" destId="{978D59E3-A626-460A-A05E-86DA8C77BA7B}" srcOrd="0" destOrd="0" presId="urn:microsoft.com/office/officeart/2005/8/layout/orgChart1"/>
    <dgm:cxn modelId="{8AC4A0D4-E1A7-44B1-8855-2BB4813BBF2B}" type="presParOf" srcId="{978D59E3-A626-460A-A05E-86DA8C77BA7B}" destId="{B49C83EF-07E0-4F6F-B5DB-CE2FADE352A2}" srcOrd="0" destOrd="0" presId="urn:microsoft.com/office/officeart/2005/8/layout/orgChart1"/>
    <dgm:cxn modelId="{2CCA0651-1992-4C96-80E1-6318DB7AA0C4}" type="presParOf" srcId="{978D59E3-A626-460A-A05E-86DA8C77BA7B}" destId="{FAC11963-530A-4CAD-9B85-FEC4E8B26988}" srcOrd="1" destOrd="0" presId="urn:microsoft.com/office/officeart/2005/8/layout/orgChart1"/>
    <dgm:cxn modelId="{A67582B0-EE0C-472E-BB31-FAA2BBD1B66E}" type="presParOf" srcId="{3E300C9D-E842-4E3D-A7C5-D10387F4E3DB}" destId="{E3DE14D7-2DA3-4E51-A56B-C2AAA39FEA24}" srcOrd="1" destOrd="0" presId="urn:microsoft.com/office/officeart/2005/8/layout/orgChart1"/>
    <dgm:cxn modelId="{33F46B34-E5AA-4A78-82CB-B0A7CD3FCE29}" type="presParOf" srcId="{3E300C9D-E842-4E3D-A7C5-D10387F4E3DB}" destId="{C9326D74-C55E-41BD-BE12-9DC4E3133EC6}" srcOrd="2" destOrd="0" presId="urn:microsoft.com/office/officeart/2005/8/layout/orgChart1"/>
    <dgm:cxn modelId="{96EE5C06-0D6E-4312-A1BA-723D46BB8E00}" type="presParOf" srcId="{FBC600D0-33D4-49E0-87F1-085A821B2E34}" destId="{A42FE18D-7AC8-4FDB-90A9-CD1B6609A384}" srcOrd="2" destOrd="0" presId="urn:microsoft.com/office/officeart/2005/8/layout/orgChart1"/>
    <dgm:cxn modelId="{A8BF9172-CB7D-44D0-B231-EB217BE1A78A}" type="presParOf" srcId="{FBC600D0-33D4-49E0-87F1-085A821B2E34}" destId="{94A5CFA4-CFD9-443F-A323-A20BEED76425}" srcOrd="3" destOrd="0" presId="urn:microsoft.com/office/officeart/2005/8/layout/orgChart1"/>
    <dgm:cxn modelId="{A6767F92-99EA-4907-81B5-413C4FF7282A}" type="presParOf" srcId="{94A5CFA4-CFD9-443F-A323-A20BEED76425}" destId="{E59C1E3C-592F-472F-A804-AF4307CFDBFF}" srcOrd="0" destOrd="0" presId="urn:microsoft.com/office/officeart/2005/8/layout/orgChart1"/>
    <dgm:cxn modelId="{BE4FD916-BAF7-47C7-9FD5-341ABF6DDC6F}" type="presParOf" srcId="{E59C1E3C-592F-472F-A804-AF4307CFDBFF}" destId="{2C15D172-A4F2-44B6-A0CC-3584D04FF631}" srcOrd="0" destOrd="0" presId="urn:microsoft.com/office/officeart/2005/8/layout/orgChart1"/>
    <dgm:cxn modelId="{1D6ECA3F-D7C9-42D7-A787-4055505B4ACC}" type="presParOf" srcId="{E59C1E3C-592F-472F-A804-AF4307CFDBFF}" destId="{7F8AFC2A-C91E-4E58-B088-F43EC6674CC9}" srcOrd="1" destOrd="0" presId="urn:microsoft.com/office/officeart/2005/8/layout/orgChart1"/>
    <dgm:cxn modelId="{EFA1D843-DAB5-4C71-B50D-99756D458DFE}" type="presParOf" srcId="{94A5CFA4-CFD9-443F-A323-A20BEED76425}" destId="{2AEC996B-C574-4DEC-99F2-BCD9C20B8F0D}" srcOrd="1" destOrd="0" presId="urn:microsoft.com/office/officeart/2005/8/layout/orgChart1"/>
    <dgm:cxn modelId="{6E5539B3-BDBD-40B6-973A-3EF7B4338788}" type="presParOf" srcId="{94A5CFA4-CFD9-443F-A323-A20BEED76425}" destId="{9512A243-6105-44CB-A8A0-9D93324F4C00}" srcOrd="2" destOrd="0" presId="urn:microsoft.com/office/officeart/2005/8/layout/orgChart1"/>
    <dgm:cxn modelId="{86CA9D55-1B68-4F1C-9D43-BF14EC8A9904}" type="presParOf" srcId="{5FFC6AA6-3E85-430C-BEBF-7198599583FE}" destId="{2DC74B8C-E99B-4E08-9EF5-D94F6D94955F}" srcOrd="2" destOrd="0" presId="urn:microsoft.com/office/officeart/2005/8/layout/orgChart1"/>
    <dgm:cxn modelId="{6517BE38-3E96-47D6-A835-86952B12BE8B}" type="presParOf" srcId="{6F5B5A8D-89BB-4A57-B2C0-9057D6DB0D4B}" destId="{A376DBD3-034A-496E-AD52-EAF6D4017179}" srcOrd="2" destOrd="0" presId="urn:microsoft.com/office/officeart/2005/8/layout/orgChart1"/>
    <dgm:cxn modelId="{33F15AFE-C5DE-40E1-AACB-26EA4AD74193}" type="presParOf" srcId="{6F5B5A8D-89BB-4A57-B2C0-9057D6DB0D4B}" destId="{0FD42DF1-9BE2-4CE8-8735-850F35987884}" srcOrd="3" destOrd="0" presId="urn:microsoft.com/office/officeart/2005/8/layout/orgChart1"/>
    <dgm:cxn modelId="{E3424D2E-6AA6-4A73-9D99-D54EF65F078F}" type="presParOf" srcId="{0FD42DF1-9BE2-4CE8-8735-850F35987884}" destId="{2ACFA231-9EE4-4C20-9AC0-141ADCEBE329}" srcOrd="0" destOrd="0" presId="urn:microsoft.com/office/officeart/2005/8/layout/orgChart1"/>
    <dgm:cxn modelId="{F846D79F-F7D1-472B-A1BE-AFEE02050CD5}" type="presParOf" srcId="{2ACFA231-9EE4-4C20-9AC0-141ADCEBE329}" destId="{5CE94FCF-FDB0-4AF9-8A76-A3E3E05CD939}" srcOrd="0" destOrd="0" presId="urn:microsoft.com/office/officeart/2005/8/layout/orgChart1"/>
    <dgm:cxn modelId="{0A128F2C-B66E-4C72-BA3E-9FF4E18C46A0}" type="presParOf" srcId="{2ACFA231-9EE4-4C20-9AC0-141ADCEBE329}" destId="{DD6AF494-F5CC-45A4-96F8-858983DAEA6B}" srcOrd="1" destOrd="0" presId="urn:microsoft.com/office/officeart/2005/8/layout/orgChart1"/>
    <dgm:cxn modelId="{E75C9E00-DC0F-44A2-AD60-298C5A910E5B}" type="presParOf" srcId="{0FD42DF1-9BE2-4CE8-8735-850F35987884}" destId="{CFF96B93-51B9-4EE2-A0E9-CF2808854BBA}" srcOrd="1" destOrd="0" presId="urn:microsoft.com/office/officeart/2005/8/layout/orgChart1"/>
    <dgm:cxn modelId="{96201888-4F64-4EE8-A83C-66B73751E264}" type="presParOf" srcId="{CFF96B93-51B9-4EE2-A0E9-CF2808854BBA}" destId="{C2E59AE3-C119-4B1C-99D2-A54AB133B660}" srcOrd="0" destOrd="0" presId="urn:microsoft.com/office/officeart/2005/8/layout/orgChart1"/>
    <dgm:cxn modelId="{634F7D47-7B96-4829-A593-71438D9B7BDA}" type="presParOf" srcId="{CFF96B93-51B9-4EE2-A0E9-CF2808854BBA}" destId="{A8230CC7-9DC7-4AC4-B6AF-508BEADC3872}" srcOrd="1" destOrd="0" presId="urn:microsoft.com/office/officeart/2005/8/layout/orgChart1"/>
    <dgm:cxn modelId="{DAB3E760-B87B-45DB-9B9E-FFE4A810387F}" type="presParOf" srcId="{A8230CC7-9DC7-4AC4-B6AF-508BEADC3872}" destId="{6452D080-EFAF-4178-B6C0-3CCD8DB47828}" srcOrd="0" destOrd="0" presId="urn:microsoft.com/office/officeart/2005/8/layout/orgChart1"/>
    <dgm:cxn modelId="{1F108FA0-81CC-4AAD-B0BC-22934E174CBE}" type="presParOf" srcId="{6452D080-EFAF-4178-B6C0-3CCD8DB47828}" destId="{B2F3081B-E131-4D95-AD43-F6345A9F4DD3}" srcOrd="0" destOrd="0" presId="urn:microsoft.com/office/officeart/2005/8/layout/orgChart1"/>
    <dgm:cxn modelId="{06BF82B2-6CB3-4054-AE7B-C17690DED218}" type="presParOf" srcId="{6452D080-EFAF-4178-B6C0-3CCD8DB47828}" destId="{37DA6AE2-8560-460B-B351-FA10325AE354}" srcOrd="1" destOrd="0" presId="urn:microsoft.com/office/officeart/2005/8/layout/orgChart1"/>
    <dgm:cxn modelId="{5A6284E6-3741-4ED1-8B05-651A85EB1BE9}" type="presParOf" srcId="{A8230CC7-9DC7-4AC4-B6AF-508BEADC3872}" destId="{6E7AB0FF-8BC0-4C90-AF5C-A22864C25CD7}" srcOrd="1" destOrd="0" presId="urn:microsoft.com/office/officeart/2005/8/layout/orgChart1"/>
    <dgm:cxn modelId="{1F19B5D2-DB79-4372-B7A7-FB8639A5562B}" type="presParOf" srcId="{A8230CC7-9DC7-4AC4-B6AF-508BEADC3872}" destId="{F4629CC1-45E3-4C34-A3A7-5C1EB3FF3CEF}" srcOrd="2" destOrd="0" presId="urn:microsoft.com/office/officeart/2005/8/layout/orgChart1"/>
    <dgm:cxn modelId="{3A3784A6-1251-4C39-958A-74FC7454F8AC}" type="presParOf" srcId="{CFF96B93-51B9-4EE2-A0E9-CF2808854BBA}" destId="{E55C4188-147E-45F8-8135-B8D5F2CF5960}" srcOrd="2" destOrd="0" presId="urn:microsoft.com/office/officeart/2005/8/layout/orgChart1"/>
    <dgm:cxn modelId="{6C1E580B-4B7C-465E-B113-CE4655FE395D}" type="presParOf" srcId="{CFF96B93-51B9-4EE2-A0E9-CF2808854BBA}" destId="{9D4927A4-968F-432A-8EB6-57078EB05DCD}" srcOrd="3" destOrd="0" presId="urn:microsoft.com/office/officeart/2005/8/layout/orgChart1"/>
    <dgm:cxn modelId="{24D5E23E-922A-43B3-89C5-B8461D804280}" type="presParOf" srcId="{9D4927A4-968F-432A-8EB6-57078EB05DCD}" destId="{AB71681B-C658-4B0F-ADFA-6783806139E0}" srcOrd="0" destOrd="0" presId="urn:microsoft.com/office/officeart/2005/8/layout/orgChart1"/>
    <dgm:cxn modelId="{1D3742B8-F28A-4EB2-BAD4-6FCBF35E1730}" type="presParOf" srcId="{AB71681B-C658-4B0F-ADFA-6783806139E0}" destId="{995D84BC-8F12-4242-B27F-885D994F098D}" srcOrd="0" destOrd="0" presId="urn:microsoft.com/office/officeart/2005/8/layout/orgChart1"/>
    <dgm:cxn modelId="{3131C274-14D3-4AA3-A4C8-18AB3C77E4E6}" type="presParOf" srcId="{AB71681B-C658-4B0F-ADFA-6783806139E0}" destId="{F65E7E0C-8F8D-4E99-A886-8CBDE8ADD54F}" srcOrd="1" destOrd="0" presId="urn:microsoft.com/office/officeart/2005/8/layout/orgChart1"/>
    <dgm:cxn modelId="{ACDF1E16-5315-47FA-B97A-6E122205DF90}" type="presParOf" srcId="{9D4927A4-968F-432A-8EB6-57078EB05DCD}" destId="{DAC9B73B-8A91-47E5-A59C-F5DC5127CC10}" srcOrd="1" destOrd="0" presId="urn:microsoft.com/office/officeart/2005/8/layout/orgChart1"/>
    <dgm:cxn modelId="{70D3F681-28FE-4D71-AE14-380E4B89CA01}" type="presParOf" srcId="{9D4927A4-968F-432A-8EB6-57078EB05DCD}" destId="{547BB79D-D535-4107-AD7A-91C3A4C1A489}" srcOrd="2" destOrd="0" presId="urn:microsoft.com/office/officeart/2005/8/layout/orgChart1"/>
    <dgm:cxn modelId="{D7F9C469-EAD0-446D-BC23-69C1C79AB01D}" type="presParOf" srcId="{CFF96B93-51B9-4EE2-A0E9-CF2808854BBA}" destId="{F7DE24A9-AFE5-4226-BCF6-1A31168DEB8A}" srcOrd="4" destOrd="0" presId="urn:microsoft.com/office/officeart/2005/8/layout/orgChart1"/>
    <dgm:cxn modelId="{50F51E92-2588-496C-A0AA-D23EC09CABB4}" type="presParOf" srcId="{CFF96B93-51B9-4EE2-A0E9-CF2808854BBA}" destId="{E325A0F5-7A35-4E35-924C-C28B9DA1AE7D}" srcOrd="5" destOrd="0" presId="urn:microsoft.com/office/officeart/2005/8/layout/orgChart1"/>
    <dgm:cxn modelId="{7BE18388-EDCC-4A45-955C-604173B3CAEF}" type="presParOf" srcId="{E325A0F5-7A35-4E35-924C-C28B9DA1AE7D}" destId="{D57087D6-DDA9-4787-9289-B8F2B64DCDA0}" srcOrd="0" destOrd="0" presId="urn:microsoft.com/office/officeart/2005/8/layout/orgChart1"/>
    <dgm:cxn modelId="{F14E427D-9698-4663-9342-2251F5BA64EF}" type="presParOf" srcId="{D57087D6-DDA9-4787-9289-B8F2B64DCDA0}" destId="{A6010932-1047-40E6-85CD-BCD503821E9C}" srcOrd="0" destOrd="0" presId="urn:microsoft.com/office/officeart/2005/8/layout/orgChart1"/>
    <dgm:cxn modelId="{BC17562E-D709-4B6F-8145-06B39B93A457}" type="presParOf" srcId="{D57087D6-DDA9-4787-9289-B8F2B64DCDA0}" destId="{83DB0D10-4466-4930-849F-0EB9AC9B0ABF}" srcOrd="1" destOrd="0" presId="urn:microsoft.com/office/officeart/2005/8/layout/orgChart1"/>
    <dgm:cxn modelId="{B65BEC71-1924-4B8F-B212-C17969CFB589}" type="presParOf" srcId="{E325A0F5-7A35-4E35-924C-C28B9DA1AE7D}" destId="{00DBA522-2D1B-4D5E-8636-4069D7D48968}" srcOrd="1" destOrd="0" presId="urn:microsoft.com/office/officeart/2005/8/layout/orgChart1"/>
    <dgm:cxn modelId="{162B54AA-B393-4E8F-963D-2160A50F5DC3}" type="presParOf" srcId="{E325A0F5-7A35-4E35-924C-C28B9DA1AE7D}" destId="{7DAAFADB-98E7-4F34-A481-2B9CA93BB521}" srcOrd="2" destOrd="0" presId="urn:microsoft.com/office/officeart/2005/8/layout/orgChart1"/>
    <dgm:cxn modelId="{4A40A983-18C2-4E72-9490-493959292851}" type="presParOf" srcId="{0FD42DF1-9BE2-4CE8-8735-850F35987884}" destId="{1CBF89B1-01D8-4F1E-8C34-6B03B710939C}" srcOrd="2" destOrd="0" presId="urn:microsoft.com/office/officeart/2005/8/layout/orgChart1"/>
    <dgm:cxn modelId="{0306CA6E-E44E-42F9-BC95-759DEA69E64F}" type="presParOf" srcId="{805F28EB-94D8-412C-AC1A-4F77DC807E1D}" destId="{9C9DF721-8172-4357-8031-8B23472984EF}" srcOrd="2" destOrd="0" presId="urn:microsoft.com/office/officeart/2005/8/layout/orgChart1"/>
    <dgm:cxn modelId="{77985F89-4F84-4F53-88A0-84C1CCF54990}" type="presParOf" srcId="{9FE206E7-187F-4C00-A3EC-0F543CE7C70A}" destId="{17C57D58-EAF9-4370-95B5-52776A57C4D6}" srcOrd="2" destOrd="0" presId="urn:microsoft.com/office/officeart/2005/8/layout/orgChart1"/>
    <dgm:cxn modelId="{A51D451D-9A17-4901-B6EE-40B194843EAD}" type="presParOf" srcId="{9FE206E7-187F-4C00-A3EC-0F543CE7C70A}" destId="{AB9C7417-67AE-4749-BE49-A422A31810EA}" srcOrd="3" destOrd="0" presId="urn:microsoft.com/office/officeart/2005/8/layout/orgChart1"/>
    <dgm:cxn modelId="{155B36BF-BDE1-454A-964D-E099465FAEE4}" type="presParOf" srcId="{AB9C7417-67AE-4749-BE49-A422A31810EA}" destId="{D46B09F3-257D-466F-A383-16B46430CBC3}" srcOrd="0" destOrd="0" presId="urn:microsoft.com/office/officeart/2005/8/layout/orgChart1"/>
    <dgm:cxn modelId="{F320BF72-A8F3-44E8-AD6A-F38B225A4D63}" type="presParOf" srcId="{D46B09F3-257D-466F-A383-16B46430CBC3}" destId="{E246F050-D721-4ADB-AA47-07B6BF7DB2B1}" srcOrd="0" destOrd="0" presId="urn:microsoft.com/office/officeart/2005/8/layout/orgChart1"/>
    <dgm:cxn modelId="{DE46DA8F-3D99-4A2D-B53D-5465D9DB7DDE}" type="presParOf" srcId="{D46B09F3-257D-466F-A383-16B46430CBC3}" destId="{DB53DC05-9EF0-4459-B8A6-159C8461A70C}" srcOrd="1" destOrd="0" presId="urn:microsoft.com/office/officeart/2005/8/layout/orgChart1"/>
    <dgm:cxn modelId="{AF944CA5-5827-49F0-8349-89283760A8A8}" type="presParOf" srcId="{AB9C7417-67AE-4749-BE49-A422A31810EA}" destId="{15D970FC-A892-4D63-B6D7-76A6C15F4A85}" srcOrd="1" destOrd="0" presId="urn:microsoft.com/office/officeart/2005/8/layout/orgChart1"/>
    <dgm:cxn modelId="{EA24466D-8243-4B8C-BAB8-D3ABC0249F44}" type="presParOf" srcId="{15D970FC-A892-4D63-B6D7-76A6C15F4A85}" destId="{EAC28028-1074-42F0-A982-CBAB522D47D6}" srcOrd="0" destOrd="0" presId="urn:microsoft.com/office/officeart/2005/8/layout/orgChart1"/>
    <dgm:cxn modelId="{D365B809-5560-49A8-A02B-CB7A7F76D5E2}" type="presParOf" srcId="{15D970FC-A892-4D63-B6D7-76A6C15F4A85}" destId="{59785231-B039-4325-A481-0A1FF60F22B2}" srcOrd="1" destOrd="0" presId="urn:microsoft.com/office/officeart/2005/8/layout/orgChart1"/>
    <dgm:cxn modelId="{13E84B9A-ECF7-4FAC-9B04-884F65C4AC07}" type="presParOf" srcId="{59785231-B039-4325-A481-0A1FF60F22B2}" destId="{ABD65523-56F9-45B2-BB78-41B3A095B0B5}" srcOrd="0" destOrd="0" presId="urn:microsoft.com/office/officeart/2005/8/layout/orgChart1"/>
    <dgm:cxn modelId="{46F1E14F-F186-48ED-8D29-F527ECD5D9C9}" type="presParOf" srcId="{ABD65523-56F9-45B2-BB78-41B3A095B0B5}" destId="{D35F3BD1-397C-4E24-B2DC-71A19C13746A}" srcOrd="0" destOrd="0" presId="urn:microsoft.com/office/officeart/2005/8/layout/orgChart1"/>
    <dgm:cxn modelId="{88AFC347-827F-41CC-A6D2-CBCCC644F21D}" type="presParOf" srcId="{ABD65523-56F9-45B2-BB78-41B3A095B0B5}" destId="{91997BEF-AB30-49FF-AAA1-242B2AD829EB}" srcOrd="1" destOrd="0" presId="urn:microsoft.com/office/officeart/2005/8/layout/orgChart1"/>
    <dgm:cxn modelId="{B58F12F3-F7ED-4570-B98E-FAA9D3635DF5}" type="presParOf" srcId="{59785231-B039-4325-A481-0A1FF60F22B2}" destId="{12C493FE-FAF9-43DB-B8E3-E3D2CAAA604E}" srcOrd="1" destOrd="0" presId="urn:microsoft.com/office/officeart/2005/8/layout/orgChart1"/>
    <dgm:cxn modelId="{E3C30742-5DAF-49FD-8432-D5DF87BD179C}" type="presParOf" srcId="{12C493FE-FAF9-43DB-B8E3-E3D2CAAA604E}" destId="{FBD94AD3-2E58-4EA6-A2EB-1ED996A5A5C5}" srcOrd="0" destOrd="0" presId="urn:microsoft.com/office/officeart/2005/8/layout/orgChart1"/>
    <dgm:cxn modelId="{9B9C359D-FC19-4C8D-AE41-622E8410476C}" type="presParOf" srcId="{12C493FE-FAF9-43DB-B8E3-E3D2CAAA604E}" destId="{D213B9DD-6729-4F41-939B-0CE72FE034F1}" srcOrd="1" destOrd="0" presId="urn:microsoft.com/office/officeart/2005/8/layout/orgChart1"/>
    <dgm:cxn modelId="{F0C90F11-0E24-4B1B-A046-674E177BE70B}" type="presParOf" srcId="{D213B9DD-6729-4F41-939B-0CE72FE034F1}" destId="{AF86717D-1C8B-46A1-9D94-5D4056D95EDB}" srcOrd="0" destOrd="0" presId="urn:microsoft.com/office/officeart/2005/8/layout/orgChart1"/>
    <dgm:cxn modelId="{721DFDE3-5B55-43FD-81F3-499BA85C63FE}" type="presParOf" srcId="{AF86717D-1C8B-46A1-9D94-5D4056D95EDB}" destId="{3D6D9F6E-528D-4A92-8549-364B304F96DB}" srcOrd="0" destOrd="0" presId="urn:microsoft.com/office/officeart/2005/8/layout/orgChart1"/>
    <dgm:cxn modelId="{B6515C88-9DA2-4A5A-9D99-381A22A41F25}" type="presParOf" srcId="{AF86717D-1C8B-46A1-9D94-5D4056D95EDB}" destId="{AFD3F302-5CB7-4660-8AE4-179C584A9543}" srcOrd="1" destOrd="0" presId="urn:microsoft.com/office/officeart/2005/8/layout/orgChart1"/>
    <dgm:cxn modelId="{B44D245D-5F3C-41E3-B11C-F7C4128B70BB}" type="presParOf" srcId="{D213B9DD-6729-4F41-939B-0CE72FE034F1}" destId="{8E880D7E-E8D2-4DD7-B8DB-1673B25AFD81}" srcOrd="1" destOrd="0" presId="urn:microsoft.com/office/officeart/2005/8/layout/orgChart1"/>
    <dgm:cxn modelId="{29AA0585-B16D-43A3-A2DE-996F3917CD8A}" type="presParOf" srcId="{D213B9DD-6729-4F41-939B-0CE72FE034F1}" destId="{DD70A69C-B5E4-4683-8764-140E7F95F0BF}" srcOrd="2" destOrd="0" presId="urn:microsoft.com/office/officeart/2005/8/layout/orgChart1"/>
    <dgm:cxn modelId="{F7949452-7B88-4ACD-8F25-47608B91F937}" type="presParOf" srcId="{12C493FE-FAF9-43DB-B8E3-E3D2CAAA604E}" destId="{CE81B40C-A4D1-4515-B3A8-BEEA0DACCB26}" srcOrd="2" destOrd="0" presId="urn:microsoft.com/office/officeart/2005/8/layout/orgChart1"/>
    <dgm:cxn modelId="{AABC7CF6-FAC0-49A7-9C71-ABAC50A1DB79}" type="presParOf" srcId="{12C493FE-FAF9-43DB-B8E3-E3D2CAAA604E}" destId="{CF0A7E27-8113-4598-8FDF-BDCBA4C7A5DA}" srcOrd="3" destOrd="0" presId="urn:microsoft.com/office/officeart/2005/8/layout/orgChart1"/>
    <dgm:cxn modelId="{A8F42E65-5A1F-4CE6-A805-50DB7D37C48E}" type="presParOf" srcId="{CF0A7E27-8113-4598-8FDF-BDCBA4C7A5DA}" destId="{DE3F6084-B412-4EE8-A703-F25BF09B04FE}" srcOrd="0" destOrd="0" presId="urn:microsoft.com/office/officeart/2005/8/layout/orgChart1"/>
    <dgm:cxn modelId="{65EC9427-7673-4CA1-A450-C747B90CEBDE}" type="presParOf" srcId="{DE3F6084-B412-4EE8-A703-F25BF09B04FE}" destId="{5FF987C0-5E88-4BB8-BCAB-2D5EC63CFC21}" srcOrd="0" destOrd="0" presId="urn:microsoft.com/office/officeart/2005/8/layout/orgChart1"/>
    <dgm:cxn modelId="{EBFD9F72-4377-46C2-9FAA-3DC3D46790B3}" type="presParOf" srcId="{DE3F6084-B412-4EE8-A703-F25BF09B04FE}" destId="{19E301DF-9B9C-4CBD-A7A2-23089A28F458}" srcOrd="1" destOrd="0" presId="urn:microsoft.com/office/officeart/2005/8/layout/orgChart1"/>
    <dgm:cxn modelId="{9E4F7276-0D44-4B3B-8170-6667DB31D685}" type="presParOf" srcId="{CF0A7E27-8113-4598-8FDF-BDCBA4C7A5DA}" destId="{4EA49FD1-2C69-470D-A9FC-286AD696BAF4}" srcOrd="1" destOrd="0" presId="urn:microsoft.com/office/officeart/2005/8/layout/orgChart1"/>
    <dgm:cxn modelId="{D8F2BBD4-C520-4B43-9275-3A8E01661FA1}" type="presParOf" srcId="{CF0A7E27-8113-4598-8FDF-BDCBA4C7A5DA}" destId="{446CFF58-FF60-49BD-838A-DD4A319B7B41}" srcOrd="2" destOrd="0" presId="urn:microsoft.com/office/officeart/2005/8/layout/orgChart1"/>
    <dgm:cxn modelId="{0CB48B1C-33B3-4B20-AFCB-CE97AF21D2B1}" type="presParOf" srcId="{59785231-B039-4325-A481-0A1FF60F22B2}" destId="{0E8B1994-2353-4C35-AAD4-FA7B79F648C3}" srcOrd="2" destOrd="0" presId="urn:microsoft.com/office/officeart/2005/8/layout/orgChart1"/>
    <dgm:cxn modelId="{E7E306AB-B0AE-4913-87C5-A52971FD33A2}" type="presParOf" srcId="{15D970FC-A892-4D63-B6D7-76A6C15F4A85}" destId="{7B3AE27C-794C-4DA6-8EA0-7B7A51C8E8D2}" srcOrd="2" destOrd="0" presId="urn:microsoft.com/office/officeart/2005/8/layout/orgChart1"/>
    <dgm:cxn modelId="{17C88F88-855E-4BC7-94E4-2C1FBD0B8D1E}" type="presParOf" srcId="{15D970FC-A892-4D63-B6D7-76A6C15F4A85}" destId="{9D996BCC-2BC2-4D43-B96C-61679DECE9BE}" srcOrd="3" destOrd="0" presId="urn:microsoft.com/office/officeart/2005/8/layout/orgChart1"/>
    <dgm:cxn modelId="{6FE4E101-367B-4F53-B65F-FFE5DEA39738}" type="presParOf" srcId="{9D996BCC-2BC2-4D43-B96C-61679DECE9BE}" destId="{6106399F-EF68-4C78-91B4-23DFAC6ADBC5}" srcOrd="0" destOrd="0" presId="urn:microsoft.com/office/officeart/2005/8/layout/orgChart1"/>
    <dgm:cxn modelId="{5B91C9FB-2C91-40D0-A6FB-5E9C0C6A9310}" type="presParOf" srcId="{6106399F-EF68-4C78-91B4-23DFAC6ADBC5}" destId="{633CA905-890C-4A83-87AC-A0C76306D2A4}" srcOrd="0" destOrd="0" presId="urn:microsoft.com/office/officeart/2005/8/layout/orgChart1"/>
    <dgm:cxn modelId="{9124C045-2406-4D40-B04A-1C49A45032B7}" type="presParOf" srcId="{6106399F-EF68-4C78-91B4-23DFAC6ADBC5}" destId="{EE1A5945-AA84-4E0D-975E-71DD7BF34DFD}" srcOrd="1" destOrd="0" presId="urn:microsoft.com/office/officeart/2005/8/layout/orgChart1"/>
    <dgm:cxn modelId="{1E77FBFC-BDE2-48EB-B1EE-7AC868D3E58F}" type="presParOf" srcId="{9D996BCC-2BC2-4D43-B96C-61679DECE9BE}" destId="{35C49E3A-504B-4900-A328-A68E6BF43EE8}" srcOrd="1" destOrd="0" presId="urn:microsoft.com/office/officeart/2005/8/layout/orgChart1"/>
    <dgm:cxn modelId="{8D53E419-116A-4C01-BE9B-527D989AA812}" type="presParOf" srcId="{35C49E3A-504B-4900-A328-A68E6BF43EE8}" destId="{7FBFD5CF-F14D-4FFF-9111-24969021C3AA}" srcOrd="0" destOrd="0" presId="urn:microsoft.com/office/officeart/2005/8/layout/orgChart1"/>
    <dgm:cxn modelId="{B8395F0B-08A1-42AC-A001-43DAAAC9E376}" type="presParOf" srcId="{35C49E3A-504B-4900-A328-A68E6BF43EE8}" destId="{8173B84D-BA1B-43E7-B6CF-E25782705E45}" srcOrd="1" destOrd="0" presId="urn:microsoft.com/office/officeart/2005/8/layout/orgChart1"/>
    <dgm:cxn modelId="{E3CA5B1D-DD36-4C47-ADC0-19FE6A832B5D}" type="presParOf" srcId="{8173B84D-BA1B-43E7-B6CF-E25782705E45}" destId="{40A72B65-1E44-426A-83BE-48A7876CF24F}" srcOrd="0" destOrd="0" presId="urn:microsoft.com/office/officeart/2005/8/layout/orgChart1"/>
    <dgm:cxn modelId="{D67CA214-27D9-4062-9F06-F2ACC5542E0C}" type="presParOf" srcId="{40A72B65-1E44-426A-83BE-48A7876CF24F}" destId="{493E4389-A260-4699-A400-75D44A802727}" srcOrd="0" destOrd="0" presId="urn:microsoft.com/office/officeart/2005/8/layout/orgChart1"/>
    <dgm:cxn modelId="{76DA3401-5CFE-49F0-BDBF-D05ADAF44351}" type="presParOf" srcId="{40A72B65-1E44-426A-83BE-48A7876CF24F}" destId="{EF968E31-F71C-4AFF-B0A9-39448F950E7F}" srcOrd="1" destOrd="0" presId="urn:microsoft.com/office/officeart/2005/8/layout/orgChart1"/>
    <dgm:cxn modelId="{4970EEDD-3876-491B-989C-17C4FE03394C}" type="presParOf" srcId="{8173B84D-BA1B-43E7-B6CF-E25782705E45}" destId="{2ED19C0D-9D85-4493-B5A6-CDFF13271CCC}" srcOrd="1" destOrd="0" presId="urn:microsoft.com/office/officeart/2005/8/layout/orgChart1"/>
    <dgm:cxn modelId="{AC091F66-0B81-4F6D-9301-6561AE27CEC2}" type="presParOf" srcId="{8173B84D-BA1B-43E7-B6CF-E25782705E45}" destId="{05929A73-B7E7-4FAC-8BD7-D02BEB8286DF}" srcOrd="2" destOrd="0" presId="urn:microsoft.com/office/officeart/2005/8/layout/orgChart1"/>
    <dgm:cxn modelId="{5C0523EB-DC7D-46C0-8347-3762D2B85E55}" type="presParOf" srcId="{35C49E3A-504B-4900-A328-A68E6BF43EE8}" destId="{C57C12EF-A2B1-41F9-8078-7B53E148ED3E}" srcOrd="2" destOrd="0" presId="urn:microsoft.com/office/officeart/2005/8/layout/orgChart1"/>
    <dgm:cxn modelId="{184E1DBF-3638-40F1-82E6-D7481FCF9294}" type="presParOf" srcId="{35C49E3A-504B-4900-A328-A68E6BF43EE8}" destId="{B0FB496F-EE63-4D76-BBA5-99FEDFA7FDE2}" srcOrd="3" destOrd="0" presId="urn:microsoft.com/office/officeart/2005/8/layout/orgChart1"/>
    <dgm:cxn modelId="{3B2BD7EB-E652-4B00-BB20-B05D6A062544}" type="presParOf" srcId="{B0FB496F-EE63-4D76-BBA5-99FEDFA7FDE2}" destId="{19BF9EAF-CFAC-4784-881A-5EB160DAEA37}" srcOrd="0" destOrd="0" presId="urn:microsoft.com/office/officeart/2005/8/layout/orgChart1"/>
    <dgm:cxn modelId="{FD10AF90-6348-4639-B13B-AD314008D840}" type="presParOf" srcId="{19BF9EAF-CFAC-4784-881A-5EB160DAEA37}" destId="{5398A9F0-24A2-4A57-9B8E-3BCA9700D4B8}" srcOrd="0" destOrd="0" presId="urn:microsoft.com/office/officeart/2005/8/layout/orgChart1"/>
    <dgm:cxn modelId="{9FC45EA0-018F-4A77-A7AC-4D79C8944E70}" type="presParOf" srcId="{19BF9EAF-CFAC-4784-881A-5EB160DAEA37}" destId="{A1450EFB-315A-44E5-AE8F-23E67D04F60B}" srcOrd="1" destOrd="0" presId="urn:microsoft.com/office/officeart/2005/8/layout/orgChart1"/>
    <dgm:cxn modelId="{D76EB011-EA49-4D07-A751-10B7B8036E16}" type="presParOf" srcId="{B0FB496F-EE63-4D76-BBA5-99FEDFA7FDE2}" destId="{137CD008-396D-4F28-82F6-104F9A0A6DCF}" srcOrd="1" destOrd="0" presId="urn:microsoft.com/office/officeart/2005/8/layout/orgChart1"/>
    <dgm:cxn modelId="{D41BA900-DC36-4303-AE84-2859D3AC6BEE}" type="presParOf" srcId="{B0FB496F-EE63-4D76-BBA5-99FEDFA7FDE2}" destId="{D469C395-8758-44D7-8FB5-115A1F8D9B13}" srcOrd="2" destOrd="0" presId="urn:microsoft.com/office/officeart/2005/8/layout/orgChart1"/>
    <dgm:cxn modelId="{12AB7CD6-7803-4417-BC33-6EB920C3848A}" type="presParOf" srcId="{35C49E3A-504B-4900-A328-A68E6BF43EE8}" destId="{BAE8A7BA-69C0-40A2-B895-84C88A236C42}" srcOrd="4" destOrd="0" presId="urn:microsoft.com/office/officeart/2005/8/layout/orgChart1"/>
    <dgm:cxn modelId="{56568446-8137-4B43-9AA4-8AD97A7685E0}" type="presParOf" srcId="{35C49E3A-504B-4900-A328-A68E6BF43EE8}" destId="{1D43D2B6-3751-4E03-AF2D-D066C6CF9B5B}" srcOrd="5" destOrd="0" presId="urn:microsoft.com/office/officeart/2005/8/layout/orgChart1"/>
    <dgm:cxn modelId="{36235071-EC17-4F83-94E7-C4C0F6F2FC5A}" type="presParOf" srcId="{1D43D2B6-3751-4E03-AF2D-D066C6CF9B5B}" destId="{C094824C-C7C3-411D-BD91-835B19227E15}" srcOrd="0" destOrd="0" presId="urn:microsoft.com/office/officeart/2005/8/layout/orgChart1"/>
    <dgm:cxn modelId="{F54BA661-C6F2-4F42-B088-C9EB007D7CA6}" type="presParOf" srcId="{C094824C-C7C3-411D-BD91-835B19227E15}" destId="{0F787490-42E8-4D57-82A6-C871EE2F7C34}" srcOrd="0" destOrd="0" presId="urn:microsoft.com/office/officeart/2005/8/layout/orgChart1"/>
    <dgm:cxn modelId="{7ED40DC3-F457-4385-940E-74A6B40BF824}" type="presParOf" srcId="{C094824C-C7C3-411D-BD91-835B19227E15}" destId="{128F9EBB-8309-4287-8174-1003685C0694}" srcOrd="1" destOrd="0" presId="urn:microsoft.com/office/officeart/2005/8/layout/orgChart1"/>
    <dgm:cxn modelId="{91DFFBA5-94DD-44D1-AD2F-B0088801A673}" type="presParOf" srcId="{1D43D2B6-3751-4E03-AF2D-D066C6CF9B5B}" destId="{CF981B78-D797-4841-AB79-548377DF5FCF}" srcOrd="1" destOrd="0" presId="urn:microsoft.com/office/officeart/2005/8/layout/orgChart1"/>
    <dgm:cxn modelId="{A2F8773C-42FF-4706-BEDA-CFD39890BDE1}" type="presParOf" srcId="{1D43D2B6-3751-4E03-AF2D-D066C6CF9B5B}" destId="{DFF9E4B5-9245-4E20-8A30-45594986C720}" srcOrd="2" destOrd="0" presId="urn:microsoft.com/office/officeart/2005/8/layout/orgChart1"/>
    <dgm:cxn modelId="{315F56A0-9508-48A7-95B6-1A41A5407DEE}" type="presParOf" srcId="{35C49E3A-504B-4900-A328-A68E6BF43EE8}" destId="{A9CD5AE7-9AA7-4486-AECA-5DA9AD4BB177}" srcOrd="6" destOrd="0" presId="urn:microsoft.com/office/officeart/2005/8/layout/orgChart1"/>
    <dgm:cxn modelId="{31E80F6F-5B29-463B-8DC9-42E4E699961B}" type="presParOf" srcId="{35C49E3A-504B-4900-A328-A68E6BF43EE8}" destId="{78DE895A-D8F6-43A4-9157-5C859C50E786}" srcOrd="7" destOrd="0" presId="urn:microsoft.com/office/officeart/2005/8/layout/orgChart1"/>
    <dgm:cxn modelId="{946255D4-EA1F-4F23-B177-DF7BBDFD0C91}" type="presParOf" srcId="{78DE895A-D8F6-43A4-9157-5C859C50E786}" destId="{EDAC70BE-7612-427B-B462-4F92775912D9}" srcOrd="0" destOrd="0" presId="urn:microsoft.com/office/officeart/2005/8/layout/orgChart1"/>
    <dgm:cxn modelId="{1BF5931C-5B0D-437C-B544-B9AE4939BF78}" type="presParOf" srcId="{EDAC70BE-7612-427B-B462-4F92775912D9}" destId="{40C90EDA-A88B-42AB-98E7-C9016ABB5553}" srcOrd="0" destOrd="0" presId="urn:microsoft.com/office/officeart/2005/8/layout/orgChart1"/>
    <dgm:cxn modelId="{49AC07BB-72DB-4447-81F3-BB8F718E8BA1}" type="presParOf" srcId="{EDAC70BE-7612-427B-B462-4F92775912D9}" destId="{9950F176-561B-43A2-9F93-26C2169772A2}" srcOrd="1" destOrd="0" presId="urn:microsoft.com/office/officeart/2005/8/layout/orgChart1"/>
    <dgm:cxn modelId="{81687EDA-92FF-4CBE-91C9-F86D18644382}" type="presParOf" srcId="{78DE895A-D8F6-43A4-9157-5C859C50E786}" destId="{B15D2283-11DB-41A6-8A0F-6A353EAC8412}" srcOrd="1" destOrd="0" presId="urn:microsoft.com/office/officeart/2005/8/layout/orgChart1"/>
    <dgm:cxn modelId="{8CAA8B56-D18C-456C-85DB-479BE7A1124A}" type="presParOf" srcId="{78DE895A-D8F6-43A4-9157-5C859C50E786}" destId="{6F93A1C5-AD7E-49C3-86EF-9C9A80D04CAF}" srcOrd="2" destOrd="0" presId="urn:microsoft.com/office/officeart/2005/8/layout/orgChart1"/>
    <dgm:cxn modelId="{D68F617C-47C5-4F46-B143-61F7EF002FC5}" type="presParOf" srcId="{9D996BCC-2BC2-4D43-B96C-61679DECE9BE}" destId="{3DDA85DF-94C8-4B56-9345-37C5EBE1E600}" srcOrd="2" destOrd="0" presId="urn:microsoft.com/office/officeart/2005/8/layout/orgChart1"/>
    <dgm:cxn modelId="{7EA311FE-27ED-4170-8FA6-C26B607317F9}" type="presParOf" srcId="{AB9C7417-67AE-4749-BE49-A422A31810EA}" destId="{9CC71BAE-26D5-43F3-AF00-D839FE7DA28F}" srcOrd="2" destOrd="0" presId="urn:microsoft.com/office/officeart/2005/8/layout/orgChart1"/>
    <dgm:cxn modelId="{D4FF98DB-1E82-456B-A137-E091C62BA5DB}" type="presParOf" srcId="{061EBA6E-87FF-4641-B41C-ED1B58174FB0}" destId="{A9171690-D0B3-4735-BA4E-F17783F8363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CEF15C88-B205-4084-9959-A752A70C673B}"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2F3D0942-FB00-4B28-B00C-22A2D40DCFB4}">
      <dgm:prSet phldrT="[Metin]"/>
      <dgm:spPr/>
      <dgm:t>
        <a:bodyPr/>
        <a:lstStyle/>
        <a:p>
          <a:r>
            <a:rPr lang="tr-TR" dirty="0"/>
            <a:t>Faiz Oranları</a:t>
          </a:r>
        </a:p>
      </dgm:t>
    </dgm:pt>
    <dgm:pt modelId="{9D9CCFCA-FF93-4C1F-8F35-9260DE9A0A73}" type="parTrans" cxnId="{9CB4F5C9-7BBE-4CEC-BE6B-13BC65B3AC4A}">
      <dgm:prSet/>
      <dgm:spPr/>
      <dgm:t>
        <a:bodyPr/>
        <a:lstStyle/>
        <a:p>
          <a:endParaRPr lang="tr-TR"/>
        </a:p>
      </dgm:t>
    </dgm:pt>
    <dgm:pt modelId="{D0B7A4FB-4543-44AB-A141-8E6A256FD25D}" type="sibTrans" cxnId="{9CB4F5C9-7BBE-4CEC-BE6B-13BC65B3AC4A}">
      <dgm:prSet/>
      <dgm:spPr/>
      <dgm:t>
        <a:bodyPr/>
        <a:lstStyle/>
        <a:p>
          <a:endParaRPr lang="tr-TR"/>
        </a:p>
      </dgm:t>
    </dgm:pt>
    <dgm:pt modelId="{D252DC89-4280-4783-B645-D9B8B437A82D}">
      <dgm:prSet phldrT="[Metin]"/>
      <dgm:spPr/>
      <dgm:t>
        <a:bodyPr/>
        <a:lstStyle/>
        <a:p>
          <a:r>
            <a:rPr lang="tr-TR" dirty="0"/>
            <a:t>Adi İşlerde</a:t>
          </a:r>
        </a:p>
      </dgm:t>
    </dgm:pt>
    <dgm:pt modelId="{D2E7BA9B-0BCD-4FFA-9863-DF64B9E1A99E}" type="parTrans" cxnId="{B35D8739-9BDE-4731-AE5A-5CFD687C331C}">
      <dgm:prSet/>
      <dgm:spPr/>
      <dgm:t>
        <a:bodyPr/>
        <a:lstStyle/>
        <a:p>
          <a:endParaRPr lang="tr-TR"/>
        </a:p>
      </dgm:t>
    </dgm:pt>
    <dgm:pt modelId="{5713FD9D-19FB-4D5C-9961-08DB84A75663}" type="sibTrans" cxnId="{B35D8739-9BDE-4731-AE5A-5CFD687C331C}">
      <dgm:prSet/>
      <dgm:spPr/>
      <dgm:t>
        <a:bodyPr/>
        <a:lstStyle/>
        <a:p>
          <a:endParaRPr lang="tr-TR"/>
        </a:p>
      </dgm:t>
    </dgm:pt>
    <dgm:pt modelId="{0A208F74-1867-4DAB-9891-5C416BEC4C25}">
      <dgm:prSet phldrT="[Metin]"/>
      <dgm:spPr/>
      <dgm:t>
        <a:bodyPr/>
        <a:lstStyle/>
        <a:p>
          <a:r>
            <a:rPr lang="tr-TR" dirty="0"/>
            <a:t>Ticarî İşlerde</a:t>
          </a:r>
        </a:p>
      </dgm:t>
    </dgm:pt>
    <dgm:pt modelId="{B1D595CE-109A-402D-8BCC-BF08CD4FF8BE}" type="parTrans" cxnId="{FE514725-BD43-4447-B0D9-3B09B621002A}">
      <dgm:prSet/>
      <dgm:spPr/>
      <dgm:t>
        <a:bodyPr/>
        <a:lstStyle/>
        <a:p>
          <a:endParaRPr lang="tr-TR"/>
        </a:p>
      </dgm:t>
    </dgm:pt>
    <dgm:pt modelId="{4F8186E4-3C8D-46B2-A46E-FB2CCDE0E49F}" type="sibTrans" cxnId="{FE514725-BD43-4447-B0D9-3B09B621002A}">
      <dgm:prSet/>
      <dgm:spPr/>
      <dgm:t>
        <a:bodyPr/>
        <a:lstStyle/>
        <a:p>
          <a:endParaRPr lang="tr-TR"/>
        </a:p>
      </dgm:t>
    </dgm:pt>
    <dgm:pt modelId="{9F156BD7-C235-4786-97EB-C3EA82A5ECED}">
      <dgm:prSet/>
      <dgm:spPr/>
      <dgm:t>
        <a:bodyPr/>
        <a:lstStyle/>
        <a:p>
          <a:r>
            <a:rPr lang="tr-TR" dirty="0"/>
            <a:t>Kapital Faizi</a:t>
          </a:r>
        </a:p>
      </dgm:t>
    </dgm:pt>
    <dgm:pt modelId="{FB29F31B-D73B-4701-BE89-B59B01A25D86}" type="parTrans" cxnId="{F1F389F5-16FD-41D9-B211-9BDEE0B590AD}">
      <dgm:prSet/>
      <dgm:spPr/>
      <dgm:t>
        <a:bodyPr/>
        <a:lstStyle/>
        <a:p>
          <a:endParaRPr lang="tr-TR"/>
        </a:p>
      </dgm:t>
    </dgm:pt>
    <dgm:pt modelId="{7B5F3B74-D3ED-4223-A125-52641DECD46C}" type="sibTrans" cxnId="{F1F389F5-16FD-41D9-B211-9BDEE0B590AD}">
      <dgm:prSet/>
      <dgm:spPr/>
      <dgm:t>
        <a:bodyPr/>
        <a:lstStyle/>
        <a:p>
          <a:endParaRPr lang="tr-TR"/>
        </a:p>
      </dgm:t>
    </dgm:pt>
    <dgm:pt modelId="{66963FD8-8489-4F96-BC7D-7461CFA77C47}">
      <dgm:prSet/>
      <dgm:spPr/>
      <dgm:t>
        <a:bodyPr/>
        <a:lstStyle/>
        <a:p>
          <a:r>
            <a:rPr lang="tr-TR" dirty="0"/>
            <a:t>Temerrüt Faizi</a:t>
          </a:r>
        </a:p>
      </dgm:t>
    </dgm:pt>
    <dgm:pt modelId="{94EEB706-7520-40AA-89C4-8BB7340DEA24}" type="parTrans" cxnId="{803332D9-584E-4A1C-99B0-4F854DE75133}">
      <dgm:prSet/>
      <dgm:spPr/>
      <dgm:t>
        <a:bodyPr/>
        <a:lstStyle/>
        <a:p>
          <a:endParaRPr lang="tr-TR"/>
        </a:p>
      </dgm:t>
    </dgm:pt>
    <dgm:pt modelId="{F847131D-B88F-41C0-A32E-5B079F041D62}" type="sibTrans" cxnId="{803332D9-584E-4A1C-99B0-4F854DE75133}">
      <dgm:prSet/>
      <dgm:spPr/>
      <dgm:t>
        <a:bodyPr/>
        <a:lstStyle/>
        <a:p>
          <a:endParaRPr lang="tr-TR"/>
        </a:p>
      </dgm:t>
    </dgm:pt>
    <dgm:pt modelId="{883B27F7-A323-46C4-BBF4-C3691C8EFD6B}">
      <dgm:prSet/>
      <dgm:spPr/>
      <dgm:t>
        <a:bodyPr/>
        <a:lstStyle/>
        <a:p>
          <a:r>
            <a:rPr lang="tr-TR" dirty="0"/>
            <a:t>Kapital Faizi</a:t>
          </a:r>
        </a:p>
      </dgm:t>
    </dgm:pt>
    <dgm:pt modelId="{04EEAF70-6F9F-41D4-BA82-B07544456121}" type="parTrans" cxnId="{6B44D248-5248-441A-AD94-8259F03294FA}">
      <dgm:prSet/>
      <dgm:spPr/>
      <dgm:t>
        <a:bodyPr/>
        <a:lstStyle/>
        <a:p>
          <a:endParaRPr lang="tr-TR"/>
        </a:p>
      </dgm:t>
    </dgm:pt>
    <dgm:pt modelId="{169B9ABB-B715-400B-9EBB-A3345ED28A5B}" type="sibTrans" cxnId="{6B44D248-5248-441A-AD94-8259F03294FA}">
      <dgm:prSet/>
      <dgm:spPr/>
      <dgm:t>
        <a:bodyPr/>
        <a:lstStyle/>
        <a:p>
          <a:endParaRPr lang="tr-TR"/>
        </a:p>
      </dgm:t>
    </dgm:pt>
    <dgm:pt modelId="{CF1EB3D4-8F16-4AD5-93A9-95898F684F41}">
      <dgm:prSet/>
      <dgm:spPr/>
      <dgm:t>
        <a:bodyPr/>
        <a:lstStyle/>
        <a:p>
          <a:r>
            <a:rPr lang="tr-TR" dirty="0"/>
            <a:t>Temerrüt Faizi</a:t>
          </a:r>
        </a:p>
      </dgm:t>
    </dgm:pt>
    <dgm:pt modelId="{314EABBC-491B-40FE-99E1-C031DB397394}" type="parTrans" cxnId="{9D969BB2-6713-49B3-BB72-535225AB4EEF}">
      <dgm:prSet/>
      <dgm:spPr/>
      <dgm:t>
        <a:bodyPr/>
        <a:lstStyle/>
        <a:p>
          <a:endParaRPr lang="tr-TR"/>
        </a:p>
      </dgm:t>
    </dgm:pt>
    <dgm:pt modelId="{A9080A1B-2502-485C-BC6A-2D03FB792E6F}" type="sibTrans" cxnId="{9D969BB2-6713-49B3-BB72-535225AB4EEF}">
      <dgm:prSet/>
      <dgm:spPr/>
      <dgm:t>
        <a:bodyPr/>
        <a:lstStyle/>
        <a:p>
          <a:endParaRPr lang="tr-TR"/>
        </a:p>
      </dgm:t>
    </dgm:pt>
    <dgm:pt modelId="{96873050-C74A-4850-A499-1544BC04AD41}">
      <dgm:prSet/>
      <dgm:spPr/>
      <dgm:t>
        <a:bodyPr/>
        <a:lstStyle/>
        <a:p>
          <a:r>
            <a:rPr lang="tr-TR" dirty="0"/>
            <a:t>Kararlaştırılmışsa kararlaştırılan oran. TBK m. 88/II çerçevesinde</a:t>
          </a:r>
        </a:p>
      </dgm:t>
    </dgm:pt>
    <dgm:pt modelId="{E5D546E9-0ACC-4C21-8CD4-6AE794F82B6A}" type="parTrans" cxnId="{E76F37AC-9474-46A0-BFB1-C16E7CDB0B14}">
      <dgm:prSet/>
      <dgm:spPr/>
      <dgm:t>
        <a:bodyPr/>
        <a:lstStyle/>
        <a:p>
          <a:endParaRPr lang="tr-TR"/>
        </a:p>
      </dgm:t>
    </dgm:pt>
    <dgm:pt modelId="{1C1982E8-C70C-417D-9F8F-3534F3609601}" type="sibTrans" cxnId="{E76F37AC-9474-46A0-BFB1-C16E7CDB0B14}">
      <dgm:prSet/>
      <dgm:spPr/>
      <dgm:t>
        <a:bodyPr/>
        <a:lstStyle/>
        <a:p>
          <a:endParaRPr lang="tr-TR"/>
        </a:p>
      </dgm:t>
    </dgm:pt>
    <dgm:pt modelId="{2E828CE6-DFE2-4493-ADE7-6BC0BB23875C}">
      <dgm:prSet/>
      <dgm:spPr/>
      <dgm:t>
        <a:bodyPr/>
        <a:lstStyle/>
        <a:p>
          <a:r>
            <a:rPr lang="tr-TR" dirty="0"/>
            <a:t>Oran kararlaştırılmamışsa 3095 s. K. m. 1</a:t>
          </a:r>
        </a:p>
      </dgm:t>
    </dgm:pt>
    <dgm:pt modelId="{A54E8B4C-4F02-4CA2-81B0-839BBC0DE054}" type="parTrans" cxnId="{00FF6768-81A3-421E-9878-CB18CDDB7063}">
      <dgm:prSet/>
      <dgm:spPr/>
      <dgm:t>
        <a:bodyPr/>
        <a:lstStyle/>
        <a:p>
          <a:endParaRPr lang="tr-TR"/>
        </a:p>
      </dgm:t>
    </dgm:pt>
    <dgm:pt modelId="{9CA95F7F-93B8-4DF0-9723-90D458003B25}" type="sibTrans" cxnId="{00FF6768-81A3-421E-9878-CB18CDDB7063}">
      <dgm:prSet/>
      <dgm:spPr/>
      <dgm:t>
        <a:bodyPr/>
        <a:lstStyle/>
        <a:p>
          <a:endParaRPr lang="tr-TR"/>
        </a:p>
      </dgm:t>
    </dgm:pt>
    <dgm:pt modelId="{7013C3C0-5EC3-44C6-92E6-5ED0CEF19017}">
      <dgm:prSet/>
      <dgm:spPr/>
      <dgm:t>
        <a:bodyPr/>
        <a:lstStyle/>
        <a:p>
          <a:r>
            <a:rPr lang="tr-TR"/>
            <a:t>Kararlaştırılmışsa kararlaştırılan oran. TBK m. 120/II çerçevesinde</a:t>
          </a:r>
          <a:endParaRPr lang="tr-TR" dirty="0"/>
        </a:p>
      </dgm:t>
    </dgm:pt>
    <dgm:pt modelId="{6FF046C3-AC19-491A-91B7-E53134C19802}" type="parTrans" cxnId="{357EB4F5-F8AA-47EF-9EBD-B9C54832396C}">
      <dgm:prSet/>
      <dgm:spPr/>
      <dgm:t>
        <a:bodyPr/>
        <a:lstStyle/>
        <a:p>
          <a:endParaRPr lang="tr-TR"/>
        </a:p>
      </dgm:t>
    </dgm:pt>
    <dgm:pt modelId="{680CFC74-696C-4DDC-83AA-906EAA17169F}" type="sibTrans" cxnId="{357EB4F5-F8AA-47EF-9EBD-B9C54832396C}">
      <dgm:prSet/>
      <dgm:spPr/>
      <dgm:t>
        <a:bodyPr/>
        <a:lstStyle/>
        <a:p>
          <a:endParaRPr lang="tr-TR"/>
        </a:p>
      </dgm:t>
    </dgm:pt>
    <dgm:pt modelId="{2E5D4C1A-E619-463E-895E-6C618AEF76F6}">
      <dgm:prSet/>
      <dgm:spPr/>
      <dgm:t>
        <a:bodyPr/>
        <a:lstStyle/>
        <a:p>
          <a:r>
            <a:rPr lang="tr-TR" dirty="0"/>
            <a:t>Kararlaştırılmamışsa 3095 s. K. m. 2/I atfı uyarınca m. 1 </a:t>
          </a:r>
        </a:p>
      </dgm:t>
    </dgm:pt>
    <dgm:pt modelId="{1C676314-5748-41D3-9B04-3DB7B53E4968}" type="parTrans" cxnId="{60DCFED4-790A-40D2-B108-688FE8C74152}">
      <dgm:prSet/>
      <dgm:spPr/>
      <dgm:t>
        <a:bodyPr/>
        <a:lstStyle/>
        <a:p>
          <a:endParaRPr lang="tr-TR"/>
        </a:p>
      </dgm:t>
    </dgm:pt>
    <dgm:pt modelId="{F6EE7416-C2A4-4379-B723-B25264B121A2}" type="sibTrans" cxnId="{60DCFED4-790A-40D2-B108-688FE8C74152}">
      <dgm:prSet/>
      <dgm:spPr/>
      <dgm:t>
        <a:bodyPr/>
        <a:lstStyle/>
        <a:p>
          <a:endParaRPr lang="tr-TR"/>
        </a:p>
      </dgm:t>
    </dgm:pt>
    <dgm:pt modelId="{08BE0172-19F1-49C1-B5DB-B1FC155F7FE2}">
      <dgm:prSet/>
      <dgm:spPr/>
      <dgm:t>
        <a:bodyPr/>
        <a:lstStyle/>
        <a:p>
          <a:r>
            <a:rPr lang="tr-TR" dirty="0"/>
            <a:t>Kararlaştırılmışsa kararlaştırılan oran. TTK m. 8.1</a:t>
          </a:r>
        </a:p>
      </dgm:t>
    </dgm:pt>
    <dgm:pt modelId="{BE2CCAC5-F1CA-44F6-BE39-4A58AC1935E6}" type="parTrans" cxnId="{675F33EE-174B-4686-A515-CE8712939313}">
      <dgm:prSet/>
      <dgm:spPr/>
      <dgm:t>
        <a:bodyPr/>
        <a:lstStyle/>
        <a:p>
          <a:endParaRPr lang="tr-TR"/>
        </a:p>
      </dgm:t>
    </dgm:pt>
    <dgm:pt modelId="{384C20C8-A8ED-4863-9070-CF1CEADBF2D4}" type="sibTrans" cxnId="{675F33EE-174B-4686-A515-CE8712939313}">
      <dgm:prSet/>
      <dgm:spPr/>
      <dgm:t>
        <a:bodyPr/>
        <a:lstStyle/>
        <a:p>
          <a:endParaRPr lang="tr-TR"/>
        </a:p>
      </dgm:t>
    </dgm:pt>
    <dgm:pt modelId="{F6B7635A-DCA2-460D-B819-2AA7CF1FF4A7}">
      <dgm:prSet/>
      <dgm:spPr/>
      <dgm:t>
        <a:bodyPr/>
        <a:lstStyle/>
        <a:p>
          <a:r>
            <a:rPr lang="tr-TR" dirty="0"/>
            <a:t>Kararlaştırılmamışsa 3095 s. K. m. 1</a:t>
          </a:r>
        </a:p>
      </dgm:t>
    </dgm:pt>
    <dgm:pt modelId="{EDC9A597-E2CF-4CFA-BA24-0F9A2BD50AD0}" type="parTrans" cxnId="{288BD27C-72C8-4011-A54E-6DB0ABD30088}">
      <dgm:prSet/>
      <dgm:spPr/>
      <dgm:t>
        <a:bodyPr/>
        <a:lstStyle/>
        <a:p>
          <a:endParaRPr lang="tr-TR"/>
        </a:p>
      </dgm:t>
    </dgm:pt>
    <dgm:pt modelId="{32AF8F20-6286-4898-ADBF-044EB2FBA1EF}" type="sibTrans" cxnId="{288BD27C-72C8-4011-A54E-6DB0ABD30088}">
      <dgm:prSet/>
      <dgm:spPr/>
      <dgm:t>
        <a:bodyPr/>
        <a:lstStyle/>
        <a:p>
          <a:endParaRPr lang="tr-TR"/>
        </a:p>
      </dgm:t>
    </dgm:pt>
    <dgm:pt modelId="{2FE726C0-DF52-4E4F-AE7E-CD329998CC97}">
      <dgm:prSet/>
      <dgm:spPr/>
      <dgm:t>
        <a:bodyPr/>
        <a:lstStyle/>
        <a:p>
          <a:r>
            <a:rPr lang="tr-TR" dirty="0"/>
            <a:t>Kararlaştırılmışsa kararlaştırılan oran</a:t>
          </a:r>
        </a:p>
      </dgm:t>
    </dgm:pt>
    <dgm:pt modelId="{8A3247DE-F14B-476C-B7F7-7A556BBA53B2}" type="parTrans" cxnId="{1C3A5525-A3B5-4196-B1A2-35B45B9C1B81}">
      <dgm:prSet/>
      <dgm:spPr/>
      <dgm:t>
        <a:bodyPr/>
        <a:lstStyle/>
        <a:p>
          <a:endParaRPr lang="tr-TR"/>
        </a:p>
      </dgm:t>
    </dgm:pt>
    <dgm:pt modelId="{E6446F8D-D1B7-44A6-A0BE-9BED125C3430}" type="sibTrans" cxnId="{1C3A5525-A3B5-4196-B1A2-35B45B9C1B81}">
      <dgm:prSet/>
      <dgm:spPr/>
      <dgm:t>
        <a:bodyPr/>
        <a:lstStyle/>
        <a:p>
          <a:endParaRPr lang="tr-TR"/>
        </a:p>
      </dgm:t>
    </dgm:pt>
    <dgm:pt modelId="{3AB38EFC-514E-4E0F-A5CB-3B282E882826}">
      <dgm:prSet/>
      <dgm:spPr/>
      <dgm:t>
        <a:bodyPr/>
        <a:lstStyle/>
        <a:p>
          <a:r>
            <a:rPr lang="tr-TR" dirty="0"/>
            <a:t>Borçlu tüketici ise TBK m. 88/II</a:t>
          </a:r>
        </a:p>
      </dgm:t>
    </dgm:pt>
    <dgm:pt modelId="{73159D0F-FB34-42FA-8E34-99C28C22625E}" type="parTrans" cxnId="{8140B502-2C59-4628-9125-248D4D83797A}">
      <dgm:prSet/>
      <dgm:spPr/>
      <dgm:t>
        <a:bodyPr/>
        <a:lstStyle/>
        <a:p>
          <a:endParaRPr lang="tr-TR"/>
        </a:p>
      </dgm:t>
    </dgm:pt>
    <dgm:pt modelId="{E2E570DA-5902-4DEB-9572-2EAF3C10635E}" type="sibTrans" cxnId="{8140B502-2C59-4628-9125-248D4D83797A}">
      <dgm:prSet/>
      <dgm:spPr/>
      <dgm:t>
        <a:bodyPr/>
        <a:lstStyle/>
        <a:p>
          <a:endParaRPr lang="tr-TR"/>
        </a:p>
      </dgm:t>
    </dgm:pt>
    <dgm:pt modelId="{B4794A7E-1573-4612-A098-E2D112A37C44}">
      <dgm:prSet/>
      <dgm:spPr/>
      <dgm:t>
        <a:bodyPr/>
        <a:lstStyle/>
        <a:p>
          <a:r>
            <a:rPr lang="tr-TR" dirty="0"/>
            <a:t>Kararlaştırılmamışsa, 3095 s. K. m. 2/I atfı uyarınca m. 1 veya açıkça talep edilirse m. 2/II gereği avans faiz oranı</a:t>
          </a:r>
        </a:p>
      </dgm:t>
    </dgm:pt>
    <dgm:pt modelId="{78649106-44B8-4115-8C7D-C28EC5EE0FB6}" type="parTrans" cxnId="{57D2B363-AB78-4496-98C4-0FF90BDF4B9F}">
      <dgm:prSet/>
      <dgm:spPr/>
      <dgm:t>
        <a:bodyPr/>
        <a:lstStyle/>
        <a:p>
          <a:endParaRPr lang="tr-TR"/>
        </a:p>
      </dgm:t>
    </dgm:pt>
    <dgm:pt modelId="{AB3C100B-BB33-44BF-BD41-38DAFA853B2F}" type="sibTrans" cxnId="{57D2B363-AB78-4496-98C4-0FF90BDF4B9F}">
      <dgm:prSet/>
      <dgm:spPr/>
      <dgm:t>
        <a:bodyPr/>
        <a:lstStyle/>
        <a:p>
          <a:endParaRPr lang="tr-TR"/>
        </a:p>
      </dgm:t>
    </dgm:pt>
    <dgm:pt modelId="{C2B24F39-4633-4D6A-9705-8D27354E9B78}">
      <dgm:prSet/>
      <dgm:spPr/>
      <dgm:t>
        <a:bodyPr/>
        <a:lstStyle/>
        <a:p>
          <a:r>
            <a:rPr lang="tr-TR" dirty="0"/>
            <a:t>Mal ve hizmet tedarikinde m. 1530.7’deki faiz oranı</a:t>
          </a:r>
        </a:p>
      </dgm:t>
    </dgm:pt>
    <dgm:pt modelId="{9214FA95-4BF8-4302-8388-0042715E664A}" type="parTrans" cxnId="{A62C7356-12BC-410A-B571-AC454AE0F2A5}">
      <dgm:prSet/>
      <dgm:spPr/>
      <dgm:t>
        <a:bodyPr/>
        <a:lstStyle/>
        <a:p>
          <a:endParaRPr lang="tr-TR"/>
        </a:p>
      </dgm:t>
    </dgm:pt>
    <dgm:pt modelId="{FEDE4C7A-93CA-4D14-B730-F7A982ADDFC1}" type="sibTrans" cxnId="{A62C7356-12BC-410A-B571-AC454AE0F2A5}">
      <dgm:prSet/>
      <dgm:spPr/>
      <dgm:t>
        <a:bodyPr/>
        <a:lstStyle/>
        <a:p>
          <a:endParaRPr lang="tr-TR"/>
        </a:p>
      </dgm:t>
    </dgm:pt>
    <dgm:pt modelId="{B596B14C-4C8A-42D2-B259-11D7DF33E05E}">
      <dgm:prSet/>
      <dgm:spPr/>
      <dgm:t>
        <a:bodyPr/>
        <a:lstStyle/>
        <a:p>
          <a:r>
            <a:rPr lang="tr-TR"/>
            <a:t>Faiz borçlusu tüketici ise TTK m. 8.3 gereği, TBK m. 120/II uygulanabilir. </a:t>
          </a:r>
          <a:endParaRPr lang="tr-TR" dirty="0"/>
        </a:p>
      </dgm:t>
    </dgm:pt>
    <dgm:pt modelId="{4AF9D993-7571-4751-891C-2934E8660BD1}" type="parTrans" cxnId="{3764E00B-54D3-4202-BF64-8613ED11557F}">
      <dgm:prSet/>
      <dgm:spPr/>
      <dgm:t>
        <a:bodyPr/>
        <a:lstStyle/>
        <a:p>
          <a:endParaRPr lang="tr-TR"/>
        </a:p>
      </dgm:t>
    </dgm:pt>
    <dgm:pt modelId="{8470D8BC-C7FA-4552-914D-E52D7D5F39CE}" type="sibTrans" cxnId="{3764E00B-54D3-4202-BF64-8613ED11557F}">
      <dgm:prSet/>
      <dgm:spPr/>
      <dgm:t>
        <a:bodyPr/>
        <a:lstStyle/>
        <a:p>
          <a:endParaRPr lang="tr-TR"/>
        </a:p>
      </dgm:t>
    </dgm:pt>
    <dgm:pt modelId="{1A0A2607-019D-4D44-819E-2C353EE1374B}" type="pres">
      <dgm:prSet presAssocID="{CEF15C88-B205-4084-9959-A752A70C673B}" presName="hierChild1" presStyleCnt="0">
        <dgm:presLayoutVars>
          <dgm:orgChart val="1"/>
          <dgm:chPref val="1"/>
          <dgm:dir/>
          <dgm:animOne val="branch"/>
          <dgm:animLvl val="lvl"/>
          <dgm:resizeHandles/>
        </dgm:presLayoutVars>
      </dgm:prSet>
      <dgm:spPr/>
    </dgm:pt>
    <dgm:pt modelId="{496AA994-0C58-40AB-96A8-6BCFEE94F54F}" type="pres">
      <dgm:prSet presAssocID="{2F3D0942-FB00-4B28-B00C-22A2D40DCFB4}" presName="hierRoot1" presStyleCnt="0">
        <dgm:presLayoutVars>
          <dgm:hierBranch val="init"/>
        </dgm:presLayoutVars>
      </dgm:prSet>
      <dgm:spPr/>
    </dgm:pt>
    <dgm:pt modelId="{A84A8BA7-94F0-4697-9D84-8B58A5005DCA}" type="pres">
      <dgm:prSet presAssocID="{2F3D0942-FB00-4B28-B00C-22A2D40DCFB4}" presName="rootComposite1" presStyleCnt="0"/>
      <dgm:spPr/>
    </dgm:pt>
    <dgm:pt modelId="{0EADC6A7-78D7-4D4A-B9D2-ECF8128D721D}" type="pres">
      <dgm:prSet presAssocID="{2F3D0942-FB00-4B28-B00C-22A2D40DCFB4}" presName="rootText1" presStyleLbl="node0" presStyleIdx="0" presStyleCnt="1" custScaleX="135613">
        <dgm:presLayoutVars>
          <dgm:chPref val="3"/>
        </dgm:presLayoutVars>
      </dgm:prSet>
      <dgm:spPr/>
    </dgm:pt>
    <dgm:pt modelId="{70F2A312-DB27-4C37-8031-8022EE91BD2F}" type="pres">
      <dgm:prSet presAssocID="{2F3D0942-FB00-4B28-B00C-22A2D40DCFB4}" presName="rootConnector1" presStyleLbl="node1" presStyleIdx="0" presStyleCnt="0"/>
      <dgm:spPr/>
    </dgm:pt>
    <dgm:pt modelId="{EE669767-DCE0-498E-84D0-24FE12A4D803}" type="pres">
      <dgm:prSet presAssocID="{2F3D0942-FB00-4B28-B00C-22A2D40DCFB4}" presName="hierChild2" presStyleCnt="0"/>
      <dgm:spPr/>
    </dgm:pt>
    <dgm:pt modelId="{40950280-20A9-45ED-9664-4816C89FA8E3}" type="pres">
      <dgm:prSet presAssocID="{D2E7BA9B-0BCD-4FFA-9863-DF64B9E1A99E}" presName="Name37" presStyleLbl="parChTrans1D2" presStyleIdx="0" presStyleCnt="2"/>
      <dgm:spPr/>
    </dgm:pt>
    <dgm:pt modelId="{31822C43-91C2-4A9E-8932-6D673AC4C43A}" type="pres">
      <dgm:prSet presAssocID="{D252DC89-4280-4783-B645-D9B8B437A82D}" presName="hierRoot2" presStyleCnt="0">
        <dgm:presLayoutVars>
          <dgm:hierBranch val="init"/>
        </dgm:presLayoutVars>
      </dgm:prSet>
      <dgm:spPr/>
    </dgm:pt>
    <dgm:pt modelId="{A276314F-BC3D-4EEB-B340-0DF213FE098B}" type="pres">
      <dgm:prSet presAssocID="{D252DC89-4280-4783-B645-D9B8B437A82D}" presName="rootComposite" presStyleCnt="0"/>
      <dgm:spPr/>
    </dgm:pt>
    <dgm:pt modelId="{FC3BA8D4-0F3A-4B10-9054-52C8F47BA79C}" type="pres">
      <dgm:prSet presAssocID="{D252DC89-4280-4783-B645-D9B8B437A82D}" presName="rootText" presStyleLbl="node2" presStyleIdx="0" presStyleCnt="2" custLinFactX="-1304" custLinFactNeighborX="-100000" custLinFactNeighborY="-9072">
        <dgm:presLayoutVars>
          <dgm:chPref val="3"/>
        </dgm:presLayoutVars>
      </dgm:prSet>
      <dgm:spPr/>
    </dgm:pt>
    <dgm:pt modelId="{34F34B47-6F68-4B76-832C-F670F1283612}" type="pres">
      <dgm:prSet presAssocID="{D252DC89-4280-4783-B645-D9B8B437A82D}" presName="rootConnector" presStyleLbl="node2" presStyleIdx="0" presStyleCnt="2"/>
      <dgm:spPr/>
    </dgm:pt>
    <dgm:pt modelId="{03ED1BEF-5153-46D7-827D-F6FA47E083B2}" type="pres">
      <dgm:prSet presAssocID="{D252DC89-4280-4783-B645-D9B8B437A82D}" presName="hierChild4" presStyleCnt="0"/>
      <dgm:spPr/>
    </dgm:pt>
    <dgm:pt modelId="{4D6604B1-58CF-4AE8-B5E7-8E0ACF233DEC}" type="pres">
      <dgm:prSet presAssocID="{FB29F31B-D73B-4701-BE89-B59B01A25D86}" presName="Name37" presStyleLbl="parChTrans1D3" presStyleIdx="0" presStyleCnt="4"/>
      <dgm:spPr/>
    </dgm:pt>
    <dgm:pt modelId="{E3485390-F90C-4DAA-A52F-00977FFC3F33}" type="pres">
      <dgm:prSet presAssocID="{9F156BD7-C235-4786-97EB-C3EA82A5ECED}" presName="hierRoot2" presStyleCnt="0">
        <dgm:presLayoutVars>
          <dgm:hierBranch val="init"/>
        </dgm:presLayoutVars>
      </dgm:prSet>
      <dgm:spPr/>
    </dgm:pt>
    <dgm:pt modelId="{AACE1074-5DDA-4787-B986-357BDE1FBECB}" type="pres">
      <dgm:prSet presAssocID="{9F156BD7-C235-4786-97EB-C3EA82A5ECED}" presName="rootComposite" presStyleCnt="0"/>
      <dgm:spPr/>
    </dgm:pt>
    <dgm:pt modelId="{71B6CBAA-F24C-4577-92A0-9B8623433852}" type="pres">
      <dgm:prSet presAssocID="{9F156BD7-C235-4786-97EB-C3EA82A5ECED}" presName="rootText" presStyleLbl="node3" presStyleIdx="0" presStyleCnt="4" custLinFactX="-47420" custLinFactNeighborX="-100000" custLinFactNeighborY="-12096">
        <dgm:presLayoutVars>
          <dgm:chPref val="3"/>
        </dgm:presLayoutVars>
      </dgm:prSet>
      <dgm:spPr/>
    </dgm:pt>
    <dgm:pt modelId="{A338BEA8-14A4-4ABA-BB76-1FF3F6A64AB7}" type="pres">
      <dgm:prSet presAssocID="{9F156BD7-C235-4786-97EB-C3EA82A5ECED}" presName="rootConnector" presStyleLbl="node3" presStyleIdx="0" presStyleCnt="4"/>
      <dgm:spPr/>
    </dgm:pt>
    <dgm:pt modelId="{55C5F1C4-F939-4A44-BC7B-15E2AC1CF183}" type="pres">
      <dgm:prSet presAssocID="{9F156BD7-C235-4786-97EB-C3EA82A5ECED}" presName="hierChild4" presStyleCnt="0"/>
      <dgm:spPr/>
    </dgm:pt>
    <dgm:pt modelId="{CCCD949E-5A91-4061-8A50-3DCB54AA3BE5}" type="pres">
      <dgm:prSet presAssocID="{E5D546E9-0ACC-4C21-8CD4-6AE794F82B6A}" presName="Name37" presStyleLbl="parChTrans1D4" presStyleIdx="0" presStyleCnt="11"/>
      <dgm:spPr/>
    </dgm:pt>
    <dgm:pt modelId="{8F43CCB3-494D-4CD7-873A-41F2524A1F3C}" type="pres">
      <dgm:prSet presAssocID="{96873050-C74A-4850-A499-1544BC04AD41}" presName="hierRoot2" presStyleCnt="0">
        <dgm:presLayoutVars>
          <dgm:hierBranch val="init"/>
        </dgm:presLayoutVars>
      </dgm:prSet>
      <dgm:spPr/>
    </dgm:pt>
    <dgm:pt modelId="{F5F28085-9788-46E3-950A-7215C7825DB7}" type="pres">
      <dgm:prSet presAssocID="{96873050-C74A-4850-A499-1544BC04AD41}" presName="rootComposite" presStyleCnt="0"/>
      <dgm:spPr/>
    </dgm:pt>
    <dgm:pt modelId="{734FB43F-CF12-4B7A-81E5-86AB5C6EC4AA}" type="pres">
      <dgm:prSet presAssocID="{96873050-C74A-4850-A499-1544BC04AD41}" presName="rootText" presStyleLbl="node4" presStyleIdx="0" presStyleCnt="11" custScaleX="139282" custLinFactNeighborX="-70518" custLinFactNeighborY="-8690">
        <dgm:presLayoutVars>
          <dgm:chPref val="3"/>
        </dgm:presLayoutVars>
      </dgm:prSet>
      <dgm:spPr/>
    </dgm:pt>
    <dgm:pt modelId="{53308715-8E03-4EA7-83CA-0011C874445B}" type="pres">
      <dgm:prSet presAssocID="{96873050-C74A-4850-A499-1544BC04AD41}" presName="rootConnector" presStyleLbl="node4" presStyleIdx="0" presStyleCnt="11"/>
      <dgm:spPr/>
    </dgm:pt>
    <dgm:pt modelId="{AA5FF7DD-E904-43B1-B9AA-C98E180ECD1A}" type="pres">
      <dgm:prSet presAssocID="{96873050-C74A-4850-A499-1544BC04AD41}" presName="hierChild4" presStyleCnt="0"/>
      <dgm:spPr/>
    </dgm:pt>
    <dgm:pt modelId="{ED673840-03E3-43AA-AF3B-3137D5807633}" type="pres">
      <dgm:prSet presAssocID="{96873050-C74A-4850-A499-1544BC04AD41}" presName="hierChild5" presStyleCnt="0"/>
      <dgm:spPr/>
    </dgm:pt>
    <dgm:pt modelId="{73B22BCE-46C0-419C-9002-12761B8784C0}" type="pres">
      <dgm:prSet presAssocID="{A54E8B4C-4F02-4CA2-81B0-839BBC0DE054}" presName="Name37" presStyleLbl="parChTrans1D4" presStyleIdx="1" presStyleCnt="11"/>
      <dgm:spPr/>
    </dgm:pt>
    <dgm:pt modelId="{465AB83F-0373-4091-A23B-C9B74A61AEA2}" type="pres">
      <dgm:prSet presAssocID="{2E828CE6-DFE2-4493-ADE7-6BC0BB23875C}" presName="hierRoot2" presStyleCnt="0">
        <dgm:presLayoutVars>
          <dgm:hierBranch val="init"/>
        </dgm:presLayoutVars>
      </dgm:prSet>
      <dgm:spPr/>
    </dgm:pt>
    <dgm:pt modelId="{385AE38E-628E-4DED-AEE2-4DCC96235960}" type="pres">
      <dgm:prSet presAssocID="{2E828CE6-DFE2-4493-ADE7-6BC0BB23875C}" presName="rootComposite" presStyleCnt="0"/>
      <dgm:spPr/>
    </dgm:pt>
    <dgm:pt modelId="{A8BF06CC-C33C-45F7-AED8-B98965971381}" type="pres">
      <dgm:prSet presAssocID="{2E828CE6-DFE2-4493-ADE7-6BC0BB23875C}" presName="rootText" presStyleLbl="node4" presStyleIdx="1" presStyleCnt="11" custScaleX="133234" custLinFactNeighborX="-68346" custLinFactNeighborY="-2897">
        <dgm:presLayoutVars>
          <dgm:chPref val="3"/>
        </dgm:presLayoutVars>
      </dgm:prSet>
      <dgm:spPr/>
    </dgm:pt>
    <dgm:pt modelId="{6F7CB106-5E9F-4CC7-B2DD-3A902D61ABFD}" type="pres">
      <dgm:prSet presAssocID="{2E828CE6-DFE2-4493-ADE7-6BC0BB23875C}" presName="rootConnector" presStyleLbl="node4" presStyleIdx="1" presStyleCnt="11"/>
      <dgm:spPr/>
    </dgm:pt>
    <dgm:pt modelId="{0F56E639-FE7B-407C-B1F0-9B088273E412}" type="pres">
      <dgm:prSet presAssocID="{2E828CE6-DFE2-4493-ADE7-6BC0BB23875C}" presName="hierChild4" presStyleCnt="0"/>
      <dgm:spPr/>
    </dgm:pt>
    <dgm:pt modelId="{B86BA11E-8DFD-4A49-8C6E-6D5D1A9279D7}" type="pres">
      <dgm:prSet presAssocID="{2E828CE6-DFE2-4493-ADE7-6BC0BB23875C}" presName="hierChild5" presStyleCnt="0"/>
      <dgm:spPr/>
    </dgm:pt>
    <dgm:pt modelId="{3FC70906-E6A0-432C-817C-88DE7E5B4275}" type="pres">
      <dgm:prSet presAssocID="{9F156BD7-C235-4786-97EB-C3EA82A5ECED}" presName="hierChild5" presStyleCnt="0"/>
      <dgm:spPr/>
    </dgm:pt>
    <dgm:pt modelId="{BA40F332-F291-4C2F-86F1-4AA99FFA53AD}" type="pres">
      <dgm:prSet presAssocID="{94EEB706-7520-40AA-89C4-8BB7340DEA24}" presName="Name37" presStyleLbl="parChTrans1D3" presStyleIdx="1" presStyleCnt="4"/>
      <dgm:spPr/>
    </dgm:pt>
    <dgm:pt modelId="{712CE230-5EDA-4912-85C7-31C1BB21039B}" type="pres">
      <dgm:prSet presAssocID="{66963FD8-8489-4F96-BC7D-7461CFA77C47}" presName="hierRoot2" presStyleCnt="0">
        <dgm:presLayoutVars>
          <dgm:hierBranch val="init"/>
        </dgm:presLayoutVars>
      </dgm:prSet>
      <dgm:spPr/>
    </dgm:pt>
    <dgm:pt modelId="{F49CE417-C773-44F7-A0FF-C38DC9E7DC52}" type="pres">
      <dgm:prSet presAssocID="{66963FD8-8489-4F96-BC7D-7461CFA77C47}" presName="rootComposite" presStyleCnt="0"/>
      <dgm:spPr/>
    </dgm:pt>
    <dgm:pt modelId="{49C35446-1C0B-42C3-A983-FA054A873747}" type="pres">
      <dgm:prSet presAssocID="{66963FD8-8489-4F96-BC7D-7461CFA77C47}" presName="rootText" presStyleLbl="node3" presStyleIdx="1" presStyleCnt="4" custLinFactNeighborX="-70308" custLinFactNeighborY="-1512">
        <dgm:presLayoutVars>
          <dgm:chPref val="3"/>
        </dgm:presLayoutVars>
      </dgm:prSet>
      <dgm:spPr/>
    </dgm:pt>
    <dgm:pt modelId="{B05DACEB-72EB-4659-BA04-4164D0D15C1F}" type="pres">
      <dgm:prSet presAssocID="{66963FD8-8489-4F96-BC7D-7461CFA77C47}" presName="rootConnector" presStyleLbl="node3" presStyleIdx="1" presStyleCnt="4"/>
      <dgm:spPr/>
    </dgm:pt>
    <dgm:pt modelId="{BF46F663-CCED-4300-9D98-09E2131EABF7}" type="pres">
      <dgm:prSet presAssocID="{66963FD8-8489-4F96-BC7D-7461CFA77C47}" presName="hierChild4" presStyleCnt="0"/>
      <dgm:spPr/>
    </dgm:pt>
    <dgm:pt modelId="{AE5D6BFC-66DC-44D9-8492-534C37A38E95}" type="pres">
      <dgm:prSet presAssocID="{6FF046C3-AC19-491A-91B7-E53134C19802}" presName="Name37" presStyleLbl="parChTrans1D4" presStyleIdx="2" presStyleCnt="11"/>
      <dgm:spPr/>
    </dgm:pt>
    <dgm:pt modelId="{1BD3EC2E-6AA0-41F5-943B-249A4EA50994}" type="pres">
      <dgm:prSet presAssocID="{7013C3C0-5EC3-44C6-92E6-5ED0CEF19017}" presName="hierRoot2" presStyleCnt="0">
        <dgm:presLayoutVars>
          <dgm:hierBranch val="init"/>
        </dgm:presLayoutVars>
      </dgm:prSet>
      <dgm:spPr/>
    </dgm:pt>
    <dgm:pt modelId="{7E3FDDBA-CF49-494A-BB2C-3BFC195C02EC}" type="pres">
      <dgm:prSet presAssocID="{7013C3C0-5EC3-44C6-92E6-5ED0CEF19017}" presName="rootComposite" presStyleCnt="0"/>
      <dgm:spPr/>
    </dgm:pt>
    <dgm:pt modelId="{E84B849C-8B0F-4086-A824-71008931A7B7}" type="pres">
      <dgm:prSet presAssocID="{7013C3C0-5EC3-44C6-92E6-5ED0CEF19017}" presName="rootText" presStyleLbl="node4" presStyleIdx="2" presStyleCnt="11" custScaleX="125623" custLinFactNeighborX="-46116" custLinFactNeighborY="0">
        <dgm:presLayoutVars>
          <dgm:chPref val="3"/>
        </dgm:presLayoutVars>
      </dgm:prSet>
      <dgm:spPr/>
    </dgm:pt>
    <dgm:pt modelId="{B4BD8256-A429-4610-A134-0A5A9F8FDB88}" type="pres">
      <dgm:prSet presAssocID="{7013C3C0-5EC3-44C6-92E6-5ED0CEF19017}" presName="rootConnector" presStyleLbl="node4" presStyleIdx="2" presStyleCnt="11"/>
      <dgm:spPr/>
    </dgm:pt>
    <dgm:pt modelId="{E25FF48A-6056-4A2D-ACF8-6A93AE7C3628}" type="pres">
      <dgm:prSet presAssocID="{7013C3C0-5EC3-44C6-92E6-5ED0CEF19017}" presName="hierChild4" presStyleCnt="0"/>
      <dgm:spPr/>
    </dgm:pt>
    <dgm:pt modelId="{3651D9F5-6FD2-414B-AC30-5E5DC3EBF09B}" type="pres">
      <dgm:prSet presAssocID="{7013C3C0-5EC3-44C6-92E6-5ED0CEF19017}" presName="hierChild5" presStyleCnt="0"/>
      <dgm:spPr/>
    </dgm:pt>
    <dgm:pt modelId="{55F76DB2-D15F-4226-BDED-07544E22E91A}" type="pres">
      <dgm:prSet presAssocID="{1C676314-5748-41D3-9B04-3DB7B53E4968}" presName="Name37" presStyleLbl="parChTrans1D4" presStyleIdx="3" presStyleCnt="11"/>
      <dgm:spPr/>
    </dgm:pt>
    <dgm:pt modelId="{F93C3A13-6DF5-4DD3-AFD0-7C3FFFB51A0A}" type="pres">
      <dgm:prSet presAssocID="{2E5D4C1A-E619-463E-895E-6C618AEF76F6}" presName="hierRoot2" presStyleCnt="0">
        <dgm:presLayoutVars>
          <dgm:hierBranch val="init"/>
        </dgm:presLayoutVars>
      </dgm:prSet>
      <dgm:spPr/>
    </dgm:pt>
    <dgm:pt modelId="{EC0B9A22-2F23-45D3-9700-DADD4C051BA1}" type="pres">
      <dgm:prSet presAssocID="{2E5D4C1A-E619-463E-895E-6C618AEF76F6}" presName="rootComposite" presStyleCnt="0"/>
      <dgm:spPr/>
    </dgm:pt>
    <dgm:pt modelId="{DBCEEC70-7995-40ED-BCBC-690AB4B49389}" type="pres">
      <dgm:prSet presAssocID="{2E5D4C1A-E619-463E-895E-6C618AEF76F6}" presName="rootText" presStyleLbl="node4" presStyleIdx="3" presStyleCnt="11" custScaleX="129985" custLinFactNeighborX="-54432">
        <dgm:presLayoutVars>
          <dgm:chPref val="3"/>
        </dgm:presLayoutVars>
      </dgm:prSet>
      <dgm:spPr/>
    </dgm:pt>
    <dgm:pt modelId="{290D6FE4-4549-4B12-A745-210FF327CD2F}" type="pres">
      <dgm:prSet presAssocID="{2E5D4C1A-E619-463E-895E-6C618AEF76F6}" presName="rootConnector" presStyleLbl="node4" presStyleIdx="3" presStyleCnt="11"/>
      <dgm:spPr/>
    </dgm:pt>
    <dgm:pt modelId="{D8572B0D-5E1C-47A9-8059-B7EC6437BA7D}" type="pres">
      <dgm:prSet presAssocID="{2E5D4C1A-E619-463E-895E-6C618AEF76F6}" presName="hierChild4" presStyleCnt="0"/>
      <dgm:spPr/>
    </dgm:pt>
    <dgm:pt modelId="{0192B985-6157-4ED6-8DDB-6B46BD0FFE90}" type="pres">
      <dgm:prSet presAssocID="{2E5D4C1A-E619-463E-895E-6C618AEF76F6}" presName="hierChild5" presStyleCnt="0"/>
      <dgm:spPr/>
    </dgm:pt>
    <dgm:pt modelId="{D6F3BFA9-226B-44C7-B6AA-1EDCEF19E629}" type="pres">
      <dgm:prSet presAssocID="{66963FD8-8489-4F96-BC7D-7461CFA77C47}" presName="hierChild5" presStyleCnt="0"/>
      <dgm:spPr/>
    </dgm:pt>
    <dgm:pt modelId="{B2FEB4B7-2DBA-4082-894E-1E8F5E81C944}" type="pres">
      <dgm:prSet presAssocID="{D252DC89-4280-4783-B645-D9B8B437A82D}" presName="hierChild5" presStyleCnt="0"/>
      <dgm:spPr/>
    </dgm:pt>
    <dgm:pt modelId="{DA070953-AD03-4197-B44E-D43F40649000}" type="pres">
      <dgm:prSet presAssocID="{B1D595CE-109A-402D-8BCC-BF08CD4FF8BE}" presName="Name37" presStyleLbl="parChTrans1D2" presStyleIdx="1" presStyleCnt="2"/>
      <dgm:spPr/>
    </dgm:pt>
    <dgm:pt modelId="{AF7529DF-C331-4694-BDCC-14425732F26C}" type="pres">
      <dgm:prSet presAssocID="{0A208F74-1867-4DAB-9891-5C416BEC4C25}" presName="hierRoot2" presStyleCnt="0">
        <dgm:presLayoutVars>
          <dgm:hierBranch val="init"/>
        </dgm:presLayoutVars>
      </dgm:prSet>
      <dgm:spPr/>
    </dgm:pt>
    <dgm:pt modelId="{963D4341-1614-4D4E-8EEA-B62984ED71DC}" type="pres">
      <dgm:prSet presAssocID="{0A208F74-1867-4DAB-9891-5C416BEC4C25}" presName="rootComposite" presStyleCnt="0"/>
      <dgm:spPr/>
    </dgm:pt>
    <dgm:pt modelId="{E71973F3-3C94-44E1-B0BF-5D1C4CC16D08}" type="pres">
      <dgm:prSet presAssocID="{0A208F74-1867-4DAB-9891-5C416BEC4C25}" presName="rootText" presStyleLbl="node2" presStyleIdx="1" presStyleCnt="2" custLinFactX="42850" custLinFactNeighborX="100000" custLinFactNeighborY="-52920">
        <dgm:presLayoutVars>
          <dgm:chPref val="3"/>
        </dgm:presLayoutVars>
      </dgm:prSet>
      <dgm:spPr/>
    </dgm:pt>
    <dgm:pt modelId="{E7F6EC6B-B727-46A2-A554-A0F3792939D9}" type="pres">
      <dgm:prSet presAssocID="{0A208F74-1867-4DAB-9891-5C416BEC4C25}" presName="rootConnector" presStyleLbl="node2" presStyleIdx="1" presStyleCnt="2"/>
      <dgm:spPr/>
    </dgm:pt>
    <dgm:pt modelId="{2F33D10F-98C0-4254-A8A5-E9395E874B2C}" type="pres">
      <dgm:prSet presAssocID="{0A208F74-1867-4DAB-9891-5C416BEC4C25}" presName="hierChild4" presStyleCnt="0"/>
      <dgm:spPr/>
    </dgm:pt>
    <dgm:pt modelId="{5ECDE509-ADC1-4BCD-9B4B-448EB6EFA443}" type="pres">
      <dgm:prSet presAssocID="{04EEAF70-6F9F-41D4-BA82-B07544456121}" presName="Name37" presStyleLbl="parChTrans1D3" presStyleIdx="2" presStyleCnt="4"/>
      <dgm:spPr/>
    </dgm:pt>
    <dgm:pt modelId="{4E1F746C-80C8-4042-BC26-D504C1732804}" type="pres">
      <dgm:prSet presAssocID="{883B27F7-A323-46C4-BBF4-C3691C8EFD6B}" presName="hierRoot2" presStyleCnt="0">
        <dgm:presLayoutVars>
          <dgm:hierBranch val="init"/>
        </dgm:presLayoutVars>
      </dgm:prSet>
      <dgm:spPr/>
    </dgm:pt>
    <dgm:pt modelId="{467B9AE0-C84D-4162-8438-F8B3D2CD7534}" type="pres">
      <dgm:prSet presAssocID="{883B27F7-A323-46C4-BBF4-C3691C8EFD6B}" presName="rootComposite" presStyleCnt="0"/>
      <dgm:spPr/>
    </dgm:pt>
    <dgm:pt modelId="{18FBEA10-1D27-4C7C-B756-9BC24546A908}" type="pres">
      <dgm:prSet presAssocID="{883B27F7-A323-46C4-BBF4-C3691C8EFD6B}" presName="rootText" presStyleLbl="node3" presStyleIdx="2" presStyleCnt="4" custScaleY="77996" custLinFactNeighborX="6048" custLinFactNeighborY="-65016">
        <dgm:presLayoutVars>
          <dgm:chPref val="3"/>
        </dgm:presLayoutVars>
      </dgm:prSet>
      <dgm:spPr/>
    </dgm:pt>
    <dgm:pt modelId="{C0AACA7E-AC32-442C-A898-5471DA4C36A5}" type="pres">
      <dgm:prSet presAssocID="{883B27F7-A323-46C4-BBF4-C3691C8EFD6B}" presName="rootConnector" presStyleLbl="node3" presStyleIdx="2" presStyleCnt="4"/>
      <dgm:spPr/>
    </dgm:pt>
    <dgm:pt modelId="{B0510D75-56BD-41A4-B384-CBDD565A2D75}" type="pres">
      <dgm:prSet presAssocID="{883B27F7-A323-46C4-BBF4-C3691C8EFD6B}" presName="hierChild4" presStyleCnt="0"/>
      <dgm:spPr/>
    </dgm:pt>
    <dgm:pt modelId="{EFABCA56-5B9C-4991-8E32-26060E109389}" type="pres">
      <dgm:prSet presAssocID="{BE2CCAC5-F1CA-44F6-BE39-4A58AC1935E6}" presName="Name37" presStyleLbl="parChTrans1D4" presStyleIdx="4" presStyleCnt="11"/>
      <dgm:spPr/>
    </dgm:pt>
    <dgm:pt modelId="{36A4596D-3820-4AF9-AFDE-316AF12EAF1E}" type="pres">
      <dgm:prSet presAssocID="{08BE0172-19F1-49C1-B5DB-B1FC155F7FE2}" presName="hierRoot2" presStyleCnt="0">
        <dgm:presLayoutVars>
          <dgm:hierBranch val="init"/>
        </dgm:presLayoutVars>
      </dgm:prSet>
      <dgm:spPr/>
    </dgm:pt>
    <dgm:pt modelId="{AC2D25E3-1AF3-4C7B-9AAA-A3180E94CF9B}" type="pres">
      <dgm:prSet presAssocID="{08BE0172-19F1-49C1-B5DB-B1FC155F7FE2}" presName="rootComposite" presStyleCnt="0"/>
      <dgm:spPr/>
    </dgm:pt>
    <dgm:pt modelId="{F5156D6F-64B5-482B-8DAE-B90878979482}" type="pres">
      <dgm:prSet presAssocID="{08BE0172-19F1-49C1-B5DB-B1FC155F7FE2}" presName="rootText" presStyleLbl="node4" presStyleIdx="4" presStyleCnt="11">
        <dgm:presLayoutVars>
          <dgm:chPref val="3"/>
        </dgm:presLayoutVars>
      </dgm:prSet>
      <dgm:spPr/>
    </dgm:pt>
    <dgm:pt modelId="{FC9EB707-E2B9-409B-AF3D-A77538B41AD1}" type="pres">
      <dgm:prSet presAssocID="{08BE0172-19F1-49C1-B5DB-B1FC155F7FE2}" presName="rootConnector" presStyleLbl="node4" presStyleIdx="4" presStyleCnt="11"/>
      <dgm:spPr/>
    </dgm:pt>
    <dgm:pt modelId="{DFC9C492-C50A-4CCD-80F4-2B478B80746A}" type="pres">
      <dgm:prSet presAssocID="{08BE0172-19F1-49C1-B5DB-B1FC155F7FE2}" presName="hierChild4" presStyleCnt="0"/>
      <dgm:spPr/>
    </dgm:pt>
    <dgm:pt modelId="{87F2A163-917D-4A2F-8770-465ABBF47E3F}" type="pres">
      <dgm:prSet presAssocID="{08BE0172-19F1-49C1-B5DB-B1FC155F7FE2}" presName="hierChild5" presStyleCnt="0"/>
      <dgm:spPr/>
    </dgm:pt>
    <dgm:pt modelId="{6A18A480-55C3-4A0D-8BBA-CF165438057A}" type="pres">
      <dgm:prSet presAssocID="{EDC9A597-E2CF-4CFA-BA24-0F9A2BD50AD0}" presName="Name37" presStyleLbl="parChTrans1D4" presStyleIdx="5" presStyleCnt="11"/>
      <dgm:spPr/>
    </dgm:pt>
    <dgm:pt modelId="{A0FB5FF5-7016-482A-A008-C905E8914E64}" type="pres">
      <dgm:prSet presAssocID="{F6B7635A-DCA2-460D-B819-2AA7CF1FF4A7}" presName="hierRoot2" presStyleCnt="0">
        <dgm:presLayoutVars>
          <dgm:hierBranch val="init"/>
        </dgm:presLayoutVars>
      </dgm:prSet>
      <dgm:spPr/>
    </dgm:pt>
    <dgm:pt modelId="{4D77A3E5-C780-46E9-8142-35CCF201F49F}" type="pres">
      <dgm:prSet presAssocID="{F6B7635A-DCA2-460D-B819-2AA7CF1FF4A7}" presName="rootComposite" presStyleCnt="0"/>
      <dgm:spPr/>
    </dgm:pt>
    <dgm:pt modelId="{2C4F198A-7C99-4895-A18F-C65D372B5CF6}" type="pres">
      <dgm:prSet presAssocID="{F6B7635A-DCA2-460D-B819-2AA7CF1FF4A7}" presName="rootText" presStyleLbl="node4" presStyleIdx="5" presStyleCnt="11">
        <dgm:presLayoutVars>
          <dgm:chPref val="3"/>
        </dgm:presLayoutVars>
      </dgm:prSet>
      <dgm:spPr/>
    </dgm:pt>
    <dgm:pt modelId="{A4E36D5C-FAF1-4FA1-B321-EC2B0F5B50B3}" type="pres">
      <dgm:prSet presAssocID="{F6B7635A-DCA2-460D-B819-2AA7CF1FF4A7}" presName="rootConnector" presStyleLbl="node4" presStyleIdx="5" presStyleCnt="11"/>
      <dgm:spPr/>
    </dgm:pt>
    <dgm:pt modelId="{B2F5126A-1DAC-497D-A96F-F0CF4CD908F5}" type="pres">
      <dgm:prSet presAssocID="{F6B7635A-DCA2-460D-B819-2AA7CF1FF4A7}" presName="hierChild4" presStyleCnt="0"/>
      <dgm:spPr/>
    </dgm:pt>
    <dgm:pt modelId="{CB783F01-DDBF-46F7-BC0A-C2E470CFFC48}" type="pres">
      <dgm:prSet presAssocID="{F6B7635A-DCA2-460D-B819-2AA7CF1FF4A7}" presName="hierChild5" presStyleCnt="0"/>
      <dgm:spPr/>
    </dgm:pt>
    <dgm:pt modelId="{36D07DE7-FAAD-4DD2-9EBC-0FDFA03F482D}" type="pres">
      <dgm:prSet presAssocID="{73159D0F-FB34-42FA-8E34-99C28C22625E}" presName="Name37" presStyleLbl="parChTrans1D4" presStyleIdx="6" presStyleCnt="11"/>
      <dgm:spPr/>
    </dgm:pt>
    <dgm:pt modelId="{97590782-77FE-41EF-89C0-6A17F9D142C8}" type="pres">
      <dgm:prSet presAssocID="{3AB38EFC-514E-4E0F-A5CB-3B282E882826}" presName="hierRoot2" presStyleCnt="0">
        <dgm:presLayoutVars>
          <dgm:hierBranch val="init"/>
        </dgm:presLayoutVars>
      </dgm:prSet>
      <dgm:spPr/>
    </dgm:pt>
    <dgm:pt modelId="{5B6CC4B4-6F82-4668-894E-86909A17D3B9}" type="pres">
      <dgm:prSet presAssocID="{3AB38EFC-514E-4E0F-A5CB-3B282E882826}" presName="rootComposite" presStyleCnt="0"/>
      <dgm:spPr/>
    </dgm:pt>
    <dgm:pt modelId="{2728C804-FEBC-4638-B875-8F3DA92EACF2}" type="pres">
      <dgm:prSet presAssocID="{3AB38EFC-514E-4E0F-A5CB-3B282E882826}" presName="rootText" presStyleLbl="node4" presStyleIdx="6" presStyleCnt="11">
        <dgm:presLayoutVars>
          <dgm:chPref val="3"/>
        </dgm:presLayoutVars>
      </dgm:prSet>
      <dgm:spPr/>
    </dgm:pt>
    <dgm:pt modelId="{7F7D270C-A4DE-4AB4-9FD0-3BADD63A5435}" type="pres">
      <dgm:prSet presAssocID="{3AB38EFC-514E-4E0F-A5CB-3B282E882826}" presName="rootConnector" presStyleLbl="node4" presStyleIdx="6" presStyleCnt="11"/>
      <dgm:spPr/>
    </dgm:pt>
    <dgm:pt modelId="{AEB3C351-38A3-4A4F-A911-80475F2D354D}" type="pres">
      <dgm:prSet presAssocID="{3AB38EFC-514E-4E0F-A5CB-3B282E882826}" presName="hierChild4" presStyleCnt="0"/>
      <dgm:spPr/>
    </dgm:pt>
    <dgm:pt modelId="{530B7584-4BDD-457F-92C1-2A19C3E50ABF}" type="pres">
      <dgm:prSet presAssocID="{3AB38EFC-514E-4E0F-A5CB-3B282E882826}" presName="hierChild5" presStyleCnt="0"/>
      <dgm:spPr/>
    </dgm:pt>
    <dgm:pt modelId="{F967F503-D57A-4E6F-930A-9343B40325E9}" type="pres">
      <dgm:prSet presAssocID="{883B27F7-A323-46C4-BBF4-C3691C8EFD6B}" presName="hierChild5" presStyleCnt="0"/>
      <dgm:spPr/>
    </dgm:pt>
    <dgm:pt modelId="{3C79D779-0D68-499E-BCFE-4D35B2D8B00A}" type="pres">
      <dgm:prSet presAssocID="{314EABBC-491B-40FE-99E1-C031DB397394}" presName="Name37" presStyleLbl="parChTrans1D3" presStyleIdx="3" presStyleCnt="4"/>
      <dgm:spPr/>
    </dgm:pt>
    <dgm:pt modelId="{1C2B5323-34F8-4313-A11D-1AA31C109DD7}" type="pres">
      <dgm:prSet presAssocID="{CF1EB3D4-8F16-4AD5-93A9-95898F684F41}" presName="hierRoot2" presStyleCnt="0">
        <dgm:presLayoutVars>
          <dgm:hierBranch val="init"/>
        </dgm:presLayoutVars>
      </dgm:prSet>
      <dgm:spPr/>
    </dgm:pt>
    <dgm:pt modelId="{4D4231E5-95FF-484E-90EC-0308C597B0D2}" type="pres">
      <dgm:prSet presAssocID="{CF1EB3D4-8F16-4AD5-93A9-95898F684F41}" presName="rootComposite" presStyleCnt="0"/>
      <dgm:spPr/>
    </dgm:pt>
    <dgm:pt modelId="{9CB975FF-9593-42DE-97BB-58FDBA3FF8A3}" type="pres">
      <dgm:prSet presAssocID="{CF1EB3D4-8F16-4AD5-93A9-95898F684F41}" presName="rootText" presStyleLbl="node3" presStyleIdx="3" presStyleCnt="4" custScaleX="138895" custScaleY="59432" custLinFactNeighborX="73545" custLinFactNeighborY="-57407">
        <dgm:presLayoutVars>
          <dgm:chPref val="3"/>
        </dgm:presLayoutVars>
      </dgm:prSet>
      <dgm:spPr/>
    </dgm:pt>
    <dgm:pt modelId="{CDE137E1-30E4-4126-834A-F787B7CEDAF7}" type="pres">
      <dgm:prSet presAssocID="{CF1EB3D4-8F16-4AD5-93A9-95898F684F41}" presName="rootConnector" presStyleLbl="node3" presStyleIdx="3" presStyleCnt="4"/>
      <dgm:spPr/>
    </dgm:pt>
    <dgm:pt modelId="{B93A0CA0-EABA-4C6D-804A-4C8B11D00D84}" type="pres">
      <dgm:prSet presAssocID="{CF1EB3D4-8F16-4AD5-93A9-95898F684F41}" presName="hierChild4" presStyleCnt="0"/>
      <dgm:spPr/>
    </dgm:pt>
    <dgm:pt modelId="{2F0B440D-B57E-414A-80F4-04B279DDAD52}" type="pres">
      <dgm:prSet presAssocID="{8A3247DE-F14B-476C-B7F7-7A556BBA53B2}" presName="Name37" presStyleLbl="parChTrans1D4" presStyleIdx="7" presStyleCnt="11"/>
      <dgm:spPr/>
    </dgm:pt>
    <dgm:pt modelId="{ADE35CA2-783B-4B94-8970-ADA1FA269F93}" type="pres">
      <dgm:prSet presAssocID="{2FE726C0-DF52-4E4F-AE7E-CD329998CC97}" presName="hierRoot2" presStyleCnt="0">
        <dgm:presLayoutVars>
          <dgm:hierBranch val="init"/>
        </dgm:presLayoutVars>
      </dgm:prSet>
      <dgm:spPr/>
    </dgm:pt>
    <dgm:pt modelId="{2D2B7023-2ABC-4A7A-8E5E-38CADD1B442B}" type="pres">
      <dgm:prSet presAssocID="{2FE726C0-DF52-4E4F-AE7E-CD329998CC97}" presName="rootComposite" presStyleCnt="0"/>
      <dgm:spPr/>
    </dgm:pt>
    <dgm:pt modelId="{AA35B056-DB6C-4EF5-81C8-0B6B47ECBF96}" type="pres">
      <dgm:prSet presAssocID="{2FE726C0-DF52-4E4F-AE7E-CD329998CC97}" presName="rootText" presStyleLbl="node4" presStyleIdx="7" presStyleCnt="11" custScaleX="159402" custLinFactNeighborX="97205" custLinFactNeighborY="-69552">
        <dgm:presLayoutVars>
          <dgm:chPref val="3"/>
        </dgm:presLayoutVars>
      </dgm:prSet>
      <dgm:spPr/>
    </dgm:pt>
    <dgm:pt modelId="{92559A03-857B-416C-ABC1-19482B46B87D}" type="pres">
      <dgm:prSet presAssocID="{2FE726C0-DF52-4E4F-AE7E-CD329998CC97}" presName="rootConnector" presStyleLbl="node4" presStyleIdx="7" presStyleCnt="11"/>
      <dgm:spPr/>
    </dgm:pt>
    <dgm:pt modelId="{BEBEF475-44D1-4A40-9A43-22F54676FB77}" type="pres">
      <dgm:prSet presAssocID="{2FE726C0-DF52-4E4F-AE7E-CD329998CC97}" presName="hierChild4" presStyleCnt="0"/>
      <dgm:spPr/>
    </dgm:pt>
    <dgm:pt modelId="{9054BB1E-4136-4DF9-B22E-38D176FD6771}" type="pres">
      <dgm:prSet presAssocID="{2FE726C0-DF52-4E4F-AE7E-CD329998CC97}" presName="hierChild5" presStyleCnt="0"/>
      <dgm:spPr/>
    </dgm:pt>
    <dgm:pt modelId="{74D7BA81-8D17-4ECB-B9E7-3A4A12A0C9EB}" type="pres">
      <dgm:prSet presAssocID="{78649106-44B8-4115-8C7D-C28EC5EE0FB6}" presName="Name37" presStyleLbl="parChTrans1D4" presStyleIdx="8" presStyleCnt="11"/>
      <dgm:spPr/>
    </dgm:pt>
    <dgm:pt modelId="{495C174A-D462-4928-9958-129FCEA6ABD4}" type="pres">
      <dgm:prSet presAssocID="{B4794A7E-1573-4612-A098-E2D112A37C44}" presName="hierRoot2" presStyleCnt="0">
        <dgm:presLayoutVars>
          <dgm:hierBranch val="init"/>
        </dgm:presLayoutVars>
      </dgm:prSet>
      <dgm:spPr/>
    </dgm:pt>
    <dgm:pt modelId="{639D0537-AD95-4734-BA04-5804B5FAC77D}" type="pres">
      <dgm:prSet presAssocID="{B4794A7E-1573-4612-A098-E2D112A37C44}" presName="rootComposite" presStyleCnt="0"/>
      <dgm:spPr/>
    </dgm:pt>
    <dgm:pt modelId="{66A8F7A9-9CF5-43EB-B638-79A87B72B32A}" type="pres">
      <dgm:prSet presAssocID="{B4794A7E-1573-4612-A098-E2D112A37C44}" presName="rootText" presStyleLbl="node4" presStyleIdx="8" presStyleCnt="11" custScaleX="206714" custLinFactNeighborX="75923" custLinFactNeighborY="-78624">
        <dgm:presLayoutVars>
          <dgm:chPref val="3"/>
        </dgm:presLayoutVars>
      </dgm:prSet>
      <dgm:spPr/>
    </dgm:pt>
    <dgm:pt modelId="{D17DD4CA-AC10-4995-823F-48E03221AC48}" type="pres">
      <dgm:prSet presAssocID="{B4794A7E-1573-4612-A098-E2D112A37C44}" presName="rootConnector" presStyleLbl="node4" presStyleIdx="8" presStyleCnt="11"/>
      <dgm:spPr/>
    </dgm:pt>
    <dgm:pt modelId="{A4AA2F98-15CA-47C1-8D8F-0A17817CFE48}" type="pres">
      <dgm:prSet presAssocID="{B4794A7E-1573-4612-A098-E2D112A37C44}" presName="hierChild4" presStyleCnt="0"/>
      <dgm:spPr/>
    </dgm:pt>
    <dgm:pt modelId="{1BF45888-FBB3-4F51-AFE6-DB6A2A5690D7}" type="pres">
      <dgm:prSet presAssocID="{B4794A7E-1573-4612-A098-E2D112A37C44}" presName="hierChild5" presStyleCnt="0"/>
      <dgm:spPr/>
    </dgm:pt>
    <dgm:pt modelId="{9F2085D3-229C-4EEB-8421-4DF0BAC0FCB5}" type="pres">
      <dgm:prSet presAssocID="{9214FA95-4BF8-4302-8388-0042715E664A}" presName="Name37" presStyleLbl="parChTrans1D4" presStyleIdx="9" presStyleCnt="11"/>
      <dgm:spPr/>
    </dgm:pt>
    <dgm:pt modelId="{EE0BD925-72C2-43BF-B54C-3F005E53CC99}" type="pres">
      <dgm:prSet presAssocID="{C2B24F39-4633-4D6A-9705-8D27354E9B78}" presName="hierRoot2" presStyleCnt="0">
        <dgm:presLayoutVars>
          <dgm:hierBranch val="init"/>
        </dgm:presLayoutVars>
      </dgm:prSet>
      <dgm:spPr/>
    </dgm:pt>
    <dgm:pt modelId="{443E3735-B6F6-40F4-8560-367122C9FDB1}" type="pres">
      <dgm:prSet presAssocID="{C2B24F39-4633-4D6A-9705-8D27354E9B78}" presName="rootComposite" presStyleCnt="0"/>
      <dgm:spPr/>
    </dgm:pt>
    <dgm:pt modelId="{15C1347D-5437-47FB-AEC1-5B8BF2881858}" type="pres">
      <dgm:prSet presAssocID="{C2B24F39-4633-4D6A-9705-8D27354E9B78}" presName="rootText" presStyleLbl="node4" presStyleIdx="9" presStyleCnt="11" custScaleX="141689" custLinFactNeighborX="75279" custLinFactNeighborY="-93572">
        <dgm:presLayoutVars>
          <dgm:chPref val="3"/>
        </dgm:presLayoutVars>
      </dgm:prSet>
      <dgm:spPr/>
    </dgm:pt>
    <dgm:pt modelId="{9CC958A5-EDBD-4B62-8222-271363DF785D}" type="pres">
      <dgm:prSet presAssocID="{C2B24F39-4633-4D6A-9705-8D27354E9B78}" presName="rootConnector" presStyleLbl="node4" presStyleIdx="9" presStyleCnt="11"/>
      <dgm:spPr/>
    </dgm:pt>
    <dgm:pt modelId="{5E5B1EF0-3509-4131-8E31-CCD6EB61C43B}" type="pres">
      <dgm:prSet presAssocID="{C2B24F39-4633-4D6A-9705-8D27354E9B78}" presName="hierChild4" presStyleCnt="0"/>
      <dgm:spPr/>
    </dgm:pt>
    <dgm:pt modelId="{8E7C5112-B79F-4BC1-889F-D94DA9FCCB69}" type="pres">
      <dgm:prSet presAssocID="{C2B24F39-4633-4D6A-9705-8D27354E9B78}" presName="hierChild5" presStyleCnt="0"/>
      <dgm:spPr/>
    </dgm:pt>
    <dgm:pt modelId="{A5DD05AB-8331-4D18-B3A2-2AAF6EF5ED4C}" type="pres">
      <dgm:prSet presAssocID="{4AF9D993-7571-4751-891C-2934E8660BD1}" presName="Name37" presStyleLbl="parChTrans1D4" presStyleIdx="10" presStyleCnt="11"/>
      <dgm:spPr/>
    </dgm:pt>
    <dgm:pt modelId="{70DED5B1-F0F7-4684-89BB-DF5976357000}" type="pres">
      <dgm:prSet presAssocID="{B596B14C-4C8A-42D2-B259-11D7DF33E05E}" presName="hierRoot2" presStyleCnt="0">
        <dgm:presLayoutVars>
          <dgm:hierBranch val="init"/>
        </dgm:presLayoutVars>
      </dgm:prSet>
      <dgm:spPr/>
    </dgm:pt>
    <dgm:pt modelId="{352A41F1-CD35-4CEC-9F95-CEB0BDA9F6F3}" type="pres">
      <dgm:prSet presAssocID="{B596B14C-4C8A-42D2-B259-11D7DF33E05E}" presName="rootComposite" presStyleCnt="0"/>
      <dgm:spPr/>
    </dgm:pt>
    <dgm:pt modelId="{4C8B6B43-3C80-4A24-A0B5-2627076CB7FA}" type="pres">
      <dgm:prSet presAssocID="{B596B14C-4C8A-42D2-B259-11D7DF33E05E}" presName="rootText" presStyleLbl="node4" presStyleIdx="10" presStyleCnt="11" custScaleX="157882" custLinFactY="-4868" custLinFactNeighborX="77127" custLinFactNeighborY="-100000">
        <dgm:presLayoutVars>
          <dgm:chPref val="3"/>
        </dgm:presLayoutVars>
      </dgm:prSet>
      <dgm:spPr/>
    </dgm:pt>
    <dgm:pt modelId="{4CCED1BD-7431-460F-AB59-EF34D79CD5D5}" type="pres">
      <dgm:prSet presAssocID="{B596B14C-4C8A-42D2-B259-11D7DF33E05E}" presName="rootConnector" presStyleLbl="node4" presStyleIdx="10" presStyleCnt="11"/>
      <dgm:spPr/>
    </dgm:pt>
    <dgm:pt modelId="{010CA855-7D1C-4C1F-9A6A-8EE6D0DD4A31}" type="pres">
      <dgm:prSet presAssocID="{B596B14C-4C8A-42D2-B259-11D7DF33E05E}" presName="hierChild4" presStyleCnt="0"/>
      <dgm:spPr/>
    </dgm:pt>
    <dgm:pt modelId="{E52E579F-529B-4479-9C75-8DB432B2C232}" type="pres">
      <dgm:prSet presAssocID="{B596B14C-4C8A-42D2-B259-11D7DF33E05E}" presName="hierChild5" presStyleCnt="0"/>
      <dgm:spPr/>
    </dgm:pt>
    <dgm:pt modelId="{383C4E7E-9D6A-4211-902B-B354653D1881}" type="pres">
      <dgm:prSet presAssocID="{CF1EB3D4-8F16-4AD5-93A9-95898F684F41}" presName="hierChild5" presStyleCnt="0"/>
      <dgm:spPr/>
    </dgm:pt>
    <dgm:pt modelId="{323F9791-4F8C-4C47-B642-9C5AC455E786}" type="pres">
      <dgm:prSet presAssocID="{0A208F74-1867-4DAB-9891-5C416BEC4C25}" presName="hierChild5" presStyleCnt="0"/>
      <dgm:spPr/>
    </dgm:pt>
    <dgm:pt modelId="{7F037A85-C32F-4F68-9466-D3FDADF3D28D}" type="pres">
      <dgm:prSet presAssocID="{2F3D0942-FB00-4B28-B00C-22A2D40DCFB4}" presName="hierChild3" presStyleCnt="0"/>
      <dgm:spPr/>
    </dgm:pt>
  </dgm:ptLst>
  <dgm:cxnLst>
    <dgm:cxn modelId="{50FDE700-ED5A-47FA-98CA-E0355A14FF78}" type="presOf" srcId="{C2B24F39-4633-4D6A-9705-8D27354E9B78}" destId="{9CC958A5-EDBD-4B62-8222-271363DF785D}" srcOrd="1" destOrd="0" presId="urn:microsoft.com/office/officeart/2005/8/layout/orgChart1"/>
    <dgm:cxn modelId="{8140B502-2C59-4628-9125-248D4D83797A}" srcId="{883B27F7-A323-46C4-BBF4-C3691C8EFD6B}" destId="{3AB38EFC-514E-4E0F-A5CB-3B282E882826}" srcOrd="2" destOrd="0" parTransId="{73159D0F-FB34-42FA-8E34-99C28C22625E}" sibTransId="{E2E570DA-5902-4DEB-9572-2EAF3C10635E}"/>
    <dgm:cxn modelId="{81EF2E05-DAC3-4362-9B19-B3F4B140BB36}" type="presOf" srcId="{96873050-C74A-4850-A499-1544BC04AD41}" destId="{734FB43F-CF12-4B7A-81E5-86AB5C6EC4AA}" srcOrd="0" destOrd="0" presId="urn:microsoft.com/office/officeart/2005/8/layout/orgChart1"/>
    <dgm:cxn modelId="{3764E00B-54D3-4202-BF64-8613ED11557F}" srcId="{CF1EB3D4-8F16-4AD5-93A9-95898F684F41}" destId="{B596B14C-4C8A-42D2-B259-11D7DF33E05E}" srcOrd="3" destOrd="0" parTransId="{4AF9D993-7571-4751-891C-2934E8660BD1}" sibTransId="{8470D8BC-C7FA-4552-914D-E52D7D5F39CE}"/>
    <dgm:cxn modelId="{5B20F70D-61F6-4657-9E64-7898949997A7}" type="presOf" srcId="{2E828CE6-DFE2-4493-ADE7-6BC0BB23875C}" destId="{6F7CB106-5E9F-4CC7-B2DD-3A902D61ABFD}" srcOrd="1" destOrd="0" presId="urn:microsoft.com/office/officeart/2005/8/layout/orgChart1"/>
    <dgm:cxn modelId="{B1722613-99BB-47E6-AA3C-614634F84B71}" type="presOf" srcId="{B4794A7E-1573-4612-A098-E2D112A37C44}" destId="{66A8F7A9-9CF5-43EB-B638-79A87B72B32A}" srcOrd="0" destOrd="0" presId="urn:microsoft.com/office/officeart/2005/8/layout/orgChart1"/>
    <dgm:cxn modelId="{13F81216-45B3-4FEC-A040-1FAF1AF8A786}" type="presOf" srcId="{883B27F7-A323-46C4-BBF4-C3691C8EFD6B}" destId="{C0AACA7E-AC32-442C-A898-5471DA4C36A5}" srcOrd="1" destOrd="0" presId="urn:microsoft.com/office/officeart/2005/8/layout/orgChart1"/>
    <dgm:cxn modelId="{9D6CC018-62B3-473C-9E42-4EDD507AED76}" type="presOf" srcId="{2F3D0942-FB00-4B28-B00C-22A2D40DCFB4}" destId="{0EADC6A7-78D7-4D4A-B9D2-ECF8128D721D}" srcOrd="0" destOrd="0" presId="urn:microsoft.com/office/officeart/2005/8/layout/orgChart1"/>
    <dgm:cxn modelId="{70A5C61E-C27B-4FFD-AF03-3BAF1E17C231}" type="presOf" srcId="{8A3247DE-F14B-476C-B7F7-7A556BBA53B2}" destId="{2F0B440D-B57E-414A-80F4-04B279DDAD52}" srcOrd="0" destOrd="0" presId="urn:microsoft.com/office/officeart/2005/8/layout/orgChart1"/>
    <dgm:cxn modelId="{ED24F821-BE6A-4F0A-8E08-8598D23BC613}" type="presOf" srcId="{04EEAF70-6F9F-41D4-BA82-B07544456121}" destId="{5ECDE509-ADC1-4BCD-9B4B-448EB6EFA443}" srcOrd="0" destOrd="0" presId="urn:microsoft.com/office/officeart/2005/8/layout/orgChart1"/>
    <dgm:cxn modelId="{FE514725-BD43-4447-B0D9-3B09B621002A}" srcId="{2F3D0942-FB00-4B28-B00C-22A2D40DCFB4}" destId="{0A208F74-1867-4DAB-9891-5C416BEC4C25}" srcOrd="1" destOrd="0" parTransId="{B1D595CE-109A-402D-8BCC-BF08CD4FF8BE}" sibTransId="{4F8186E4-3C8D-46B2-A46E-FB2CCDE0E49F}"/>
    <dgm:cxn modelId="{1C3A5525-A3B5-4196-B1A2-35B45B9C1B81}" srcId="{CF1EB3D4-8F16-4AD5-93A9-95898F684F41}" destId="{2FE726C0-DF52-4E4F-AE7E-CD329998CC97}" srcOrd="0" destOrd="0" parTransId="{8A3247DE-F14B-476C-B7F7-7A556BBA53B2}" sibTransId="{E6446F8D-D1B7-44A6-A0BE-9BED125C3430}"/>
    <dgm:cxn modelId="{84D97929-95CE-4D53-AD38-B4ED8D536713}" type="presOf" srcId="{96873050-C74A-4850-A499-1544BC04AD41}" destId="{53308715-8E03-4EA7-83CA-0011C874445B}" srcOrd="1" destOrd="0" presId="urn:microsoft.com/office/officeart/2005/8/layout/orgChart1"/>
    <dgm:cxn modelId="{DE319330-3E9B-4563-AEAA-54D60A709CA6}" type="presOf" srcId="{CF1EB3D4-8F16-4AD5-93A9-95898F684F41}" destId="{CDE137E1-30E4-4126-834A-F787B7CEDAF7}" srcOrd="1" destOrd="0" presId="urn:microsoft.com/office/officeart/2005/8/layout/orgChart1"/>
    <dgm:cxn modelId="{D2917E34-0B5B-4E87-8136-BC8A2C846349}" type="presOf" srcId="{2E5D4C1A-E619-463E-895E-6C618AEF76F6}" destId="{DBCEEC70-7995-40ED-BCBC-690AB4B49389}" srcOrd="0" destOrd="0" presId="urn:microsoft.com/office/officeart/2005/8/layout/orgChart1"/>
    <dgm:cxn modelId="{99F76F39-461E-44B9-B750-65CFD30735DC}" type="presOf" srcId="{C2B24F39-4633-4D6A-9705-8D27354E9B78}" destId="{15C1347D-5437-47FB-AEC1-5B8BF2881858}" srcOrd="0" destOrd="0" presId="urn:microsoft.com/office/officeart/2005/8/layout/orgChart1"/>
    <dgm:cxn modelId="{B35D8739-9BDE-4731-AE5A-5CFD687C331C}" srcId="{2F3D0942-FB00-4B28-B00C-22A2D40DCFB4}" destId="{D252DC89-4280-4783-B645-D9B8B437A82D}" srcOrd="0" destOrd="0" parTransId="{D2E7BA9B-0BCD-4FFA-9863-DF64B9E1A99E}" sibTransId="{5713FD9D-19FB-4D5C-9961-08DB84A75663}"/>
    <dgm:cxn modelId="{19E6F45D-17C2-4A71-8461-6A656CC78422}" type="presOf" srcId="{F6B7635A-DCA2-460D-B819-2AA7CF1FF4A7}" destId="{A4E36D5C-FAF1-4FA1-B321-EC2B0F5B50B3}" srcOrd="1" destOrd="0" presId="urn:microsoft.com/office/officeart/2005/8/layout/orgChart1"/>
    <dgm:cxn modelId="{BA86625F-24CD-4A56-B605-395F31C826BA}" type="presOf" srcId="{883B27F7-A323-46C4-BBF4-C3691C8EFD6B}" destId="{18FBEA10-1D27-4C7C-B756-9BC24546A908}" srcOrd="0" destOrd="0" presId="urn:microsoft.com/office/officeart/2005/8/layout/orgChart1"/>
    <dgm:cxn modelId="{8EA38D5F-17CE-4A60-9417-162475C985E6}" type="presOf" srcId="{E5D546E9-0ACC-4C21-8CD4-6AE794F82B6A}" destId="{CCCD949E-5A91-4061-8A50-3DCB54AA3BE5}" srcOrd="0" destOrd="0" presId="urn:microsoft.com/office/officeart/2005/8/layout/orgChart1"/>
    <dgm:cxn modelId="{57D2B363-AB78-4496-98C4-0FF90BDF4B9F}" srcId="{CF1EB3D4-8F16-4AD5-93A9-95898F684F41}" destId="{B4794A7E-1573-4612-A098-E2D112A37C44}" srcOrd="1" destOrd="0" parTransId="{78649106-44B8-4115-8C7D-C28EC5EE0FB6}" sibTransId="{AB3C100B-BB33-44BF-BD41-38DAFA853B2F}"/>
    <dgm:cxn modelId="{4DE82966-73D1-4630-BCD1-9120A384C773}" type="presOf" srcId="{66963FD8-8489-4F96-BC7D-7461CFA77C47}" destId="{49C35446-1C0B-42C3-A983-FA054A873747}" srcOrd="0" destOrd="0" presId="urn:microsoft.com/office/officeart/2005/8/layout/orgChart1"/>
    <dgm:cxn modelId="{FD99F866-7539-48F0-95F7-453A97A21258}" type="presOf" srcId="{9F156BD7-C235-4786-97EB-C3EA82A5ECED}" destId="{71B6CBAA-F24C-4577-92A0-9B8623433852}" srcOrd="0" destOrd="0" presId="urn:microsoft.com/office/officeart/2005/8/layout/orgChart1"/>
    <dgm:cxn modelId="{00FF6768-81A3-421E-9878-CB18CDDB7063}" srcId="{9F156BD7-C235-4786-97EB-C3EA82A5ECED}" destId="{2E828CE6-DFE2-4493-ADE7-6BC0BB23875C}" srcOrd="1" destOrd="0" parTransId="{A54E8B4C-4F02-4CA2-81B0-839BBC0DE054}" sibTransId="{9CA95F7F-93B8-4DF0-9723-90D458003B25}"/>
    <dgm:cxn modelId="{6B44D248-5248-441A-AD94-8259F03294FA}" srcId="{0A208F74-1867-4DAB-9891-5C416BEC4C25}" destId="{883B27F7-A323-46C4-BBF4-C3691C8EFD6B}" srcOrd="0" destOrd="0" parTransId="{04EEAF70-6F9F-41D4-BA82-B07544456121}" sibTransId="{169B9ABB-B715-400B-9EBB-A3345ED28A5B}"/>
    <dgm:cxn modelId="{36265A49-B009-4312-853A-979F6F8CE7EE}" type="presOf" srcId="{D252DC89-4280-4783-B645-D9B8B437A82D}" destId="{34F34B47-6F68-4B76-832C-F670F1283612}" srcOrd="1" destOrd="0" presId="urn:microsoft.com/office/officeart/2005/8/layout/orgChart1"/>
    <dgm:cxn modelId="{D794A86E-77F9-4C4E-9FEF-BA937F1A02ED}" type="presOf" srcId="{7013C3C0-5EC3-44C6-92E6-5ED0CEF19017}" destId="{E84B849C-8B0F-4086-A824-71008931A7B7}" srcOrd="0" destOrd="0" presId="urn:microsoft.com/office/officeart/2005/8/layout/orgChart1"/>
    <dgm:cxn modelId="{274B7151-298F-4A2F-8ECE-C486B76334C5}" type="presOf" srcId="{BE2CCAC5-F1CA-44F6-BE39-4A58AC1935E6}" destId="{EFABCA56-5B9C-4991-8E32-26060E109389}" srcOrd="0" destOrd="0" presId="urn:microsoft.com/office/officeart/2005/8/layout/orgChart1"/>
    <dgm:cxn modelId="{A62C7356-12BC-410A-B571-AC454AE0F2A5}" srcId="{CF1EB3D4-8F16-4AD5-93A9-95898F684F41}" destId="{C2B24F39-4633-4D6A-9705-8D27354E9B78}" srcOrd="2" destOrd="0" parTransId="{9214FA95-4BF8-4302-8388-0042715E664A}" sibTransId="{FEDE4C7A-93CA-4D14-B730-F7A982ADDFC1}"/>
    <dgm:cxn modelId="{0B5F5059-3488-4916-A4FD-893B3CA4B5B7}" type="presOf" srcId="{2E828CE6-DFE2-4493-ADE7-6BC0BB23875C}" destId="{A8BF06CC-C33C-45F7-AED8-B98965971381}" srcOrd="0" destOrd="0" presId="urn:microsoft.com/office/officeart/2005/8/layout/orgChart1"/>
    <dgm:cxn modelId="{FC74D07A-777B-4FCF-939B-3F57EA1989A8}" type="presOf" srcId="{3AB38EFC-514E-4E0F-A5CB-3B282E882826}" destId="{2728C804-FEBC-4638-B875-8F3DA92EACF2}" srcOrd="0" destOrd="0" presId="urn:microsoft.com/office/officeart/2005/8/layout/orgChart1"/>
    <dgm:cxn modelId="{288BD27C-72C8-4011-A54E-6DB0ABD30088}" srcId="{883B27F7-A323-46C4-BBF4-C3691C8EFD6B}" destId="{F6B7635A-DCA2-460D-B819-2AA7CF1FF4A7}" srcOrd="1" destOrd="0" parTransId="{EDC9A597-E2CF-4CFA-BA24-0F9A2BD50AD0}" sibTransId="{32AF8F20-6286-4898-ADBF-044EB2FBA1EF}"/>
    <dgm:cxn modelId="{0877E27F-95FD-4038-BCB5-AE19080A404D}" type="presOf" srcId="{B596B14C-4C8A-42D2-B259-11D7DF33E05E}" destId="{4C8B6B43-3C80-4A24-A0B5-2627076CB7FA}" srcOrd="0" destOrd="0" presId="urn:microsoft.com/office/officeart/2005/8/layout/orgChart1"/>
    <dgm:cxn modelId="{60041686-DC8C-4902-9789-24C97D74593F}" type="presOf" srcId="{FB29F31B-D73B-4701-BE89-B59B01A25D86}" destId="{4D6604B1-58CF-4AE8-B5E7-8E0ACF233DEC}" srcOrd="0" destOrd="0" presId="urn:microsoft.com/office/officeart/2005/8/layout/orgChart1"/>
    <dgm:cxn modelId="{A4704F8B-DA1C-4164-BA99-4817E677609D}" type="presOf" srcId="{D252DC89-4280-4783-B645-D9B8B437A82D}" destId="{FC3BA8D4-0F3A-4B10-9054-52C8F47BA79C}" srcOrd="0" destOrd="0" presId="urn:microsoft.com/office/officeart/2005/8/layout/orgChart1"/>
    <dgm:cxn modelId="{301B668C-C12A-4507-8FDF-E66AF303A6BD}" type="presOf" srcId="{D2E7BA9B-0BCD-4FFA-9863-DF64B9E1A99E}" destId="{40950280-20A9-45ED-9664-4816C89FA8E3}" srcOrd="0" destOrd="0" presId="urn:microsoft.com/office/officeart/2005/8/layout/orgChart1"/>
    <dgm:cxn modelId="{EE28F793-7490-472A-A282-92FD7AF209CC}" type="presOf" srcId="{6FF046C3-AC19-491A-91B7-E53134C19802}" destId="{AE5D6BFC-66DC-44D9-8492-534C37A38E95}" srcOrd="0" destOrd="0" presId="urn:microsoft.com/office/officeart/2005/8/layout/orgChart1"/>
    <dgm:cxn modelId="{13B61395-E0AF-4292-950C-D6FF5AFBBF2C}" type="presOf" srcId="{0A208F74-1867-4DAB-9891-5C416BEC4C25}" destId="{E71973F3-3C94-44E1-B0BF-5D1C4CC16D08}" srcOrd="0" destOrd="0" presId="urn:microsoft.com/office/officeart/2005/8/layout/orgChart1"/>
    <dgm:cxn modelId="{AA6B0296-20EE-4476-9270-3015EFE94141}" type="presOf" srcId="{3AB38EFC-514E-4E0F-A5CB-3B282E882826}" destId="{7F7D270C-A4DE-4AB4-9FD0-3BADD63A5435}" srcOrd="1" destOrd="0" presId="urn:microsoft.com/office/officeart/2005/8/layout/orgChart1"/>
    <dgm:cxn modelId="{C4322199-931E-4DF3-8CA8-9FCCF26C636B}" type="presOf" srcId="{CEF15C88-B205-4084-9959-A752A70C673B}" destId="{1A0A2607-019D-4D44-819E-2C353EE1374B}" srcOrd="0" destOrd="0" presId="urn:microsoft.com/office/officeart/2005/8/layout/orgChart1"/>
    <dgm:cxn modelId="{4AE4D799-71AF-456A-AF21-149F8DAE308D}" type="presOf" srcId="{2FE726C0-DF52-4E4F-AE7E-CD329998CC97}" destId="{AA35B056-DB6C-4EF5-81C8-0B6B47ECBF96}" srcOrd="0" destOrd="0" presId="urn:microsoft.com/office/officeart/2005/8/layout/orgChart1"/>
    <dgm:cxn modelId="{FDA5659C-86D8-4665-8A5A-6801FF223BE7}" type="presOf" srcId="{B596B14C-4C8A-42D2-B259-11D7DF33E05E}" destId="{4CCED1BD-7431-460F-AB59-EF34D79CD5D5}" srcOrd="1" destOrd="0" presId="urn:microsoft.com/office/officeart/2005/8/layout/orgChart1"/>
    <dgm:cxn modelId="{7D84109D-1314-4707-BB8C-BE0B8072A90A}" type="presOf" srcId="{4AF9D993-7571-4751-891C-2934E8660BD1}" destId="{A5DD05AB-8331-4D18-B3A2-2AAF6EF5ED4C}" srcOrd="0" destOrd="0" presId="urn:microsoft.com/office/officeart/2005/8/layout/orgChart1"/>
    <dgm:cxn modelId="{D065C4A2-3B5D-42FA-AFB5-0DECB17D6D6C}" type="presOf" srcId="{08BE0172-19F1-49C1-B5DB-B1FC155F7FE2}" destId="{F5156D6F-64B5-482B-8DAE-B90878979482}" srcOrd="0" destOrd="0" presId="urn:microsoft.com/office/officeart/2005/8/layout/orgChart1"/>
    <dgm:cxn modelId="{B1544FA3-3254-461B-A612-5B91F55F48FB}" type="presOf" srcId="{2E5D4C1A-E619-463E-895E-6C618AEF76F6}" destId="{290D6FE4-4549-4B12-A745-210FF327CD2F}" srcOrd="1" destOrd="0" presId="urn:microsoft.com/office/officeart/2005/8/layout/orgChart1"/>
    <dgm:cxn modelId="{CBBB0AA9-5546-4A85-B366-A94C52323262}" type="presOf" srcId="{9F156BD7-C235-4786-97EB-C3EA82A5ECED}" destId="{A338BEA8-14A4-4ABA-BB76-1FF3F6A64AB7}" srcOrd="1" destOrd="0" presId="urn:microsoft.com/office/officeart/2005/8/layout/orgChart1"/>
    <dgm:cxn modelId="{E76F37AC-9474-46A0-BFB1-C16E7CDB0B14}" srcId="{9F156BD7-C235-4786-97EB-C3EA82A5ECED}" destId="{96873050-C74A-4850-A499-1544BC04AD41}" srcOrd="0" destOrd="0" parTransId="{E5D546E9-0ACC-4C21-8CD4-6AE794F82B6A}" sibTransId="{1C1982E8-C70C-417D-9F8F-3534F3609601}"/>
    <dgm:cxn modelId="{335774B0-57AF-46A7-A086-6976968D3748}" type="presOf" srcId="{B4794A7E-1573-4612-A098-E2D112A37C44}" destId="{D17DD4CA-AC10-4995-823F-48E03221AC48}" srcOrd="1" destOrd="0" presId="urn:microsoft.com/office/officeart/2005/8/layout/orgChart1"/>
    <dgm:cxn modelId="{9D969BB2-6713-49B3-BB72-535225AB4EEF}" srcId="{0A208F74-1867-4DAB-9891-5C416BEC4C25}" destId="{CF1EB3D4-8F16-4AD5-93A9-95898F684F41}" srcOrd="1" destOrd="0" parTransId="{314EABBC-491B-40FE-99E1-C031DB397394}" sibTransId="{A9080A1B-2502-485C-BC6A-2D03FB792E6F}"/>
    <dgm:cxn modelId="{01D861B5-A119-41DE-AA3F-C5A595EFC654}" type="presOf" srcId="{F6B7635A-DCA2-460D-B819-2AA7CF1FF4A7}" destId="{2C4F198A-7C99-4895-A18F-C65D372B5CF6}" srcOrd="0" destOrd="0" presId="urn:microsoft.com/office/officeart/2005/8/layout/orgChart1"/>
    <dgm:cxn modelId="{A87FE3B5-D8F0-49ED-8344-07A87A507656}" type="presOf" srcId="{08BE0172-19F1-49C1-B5DB-B1FC155F7FE2}" destId="{FC9EB707-E2B9-409B-AF3D-A77538B41AD1}" srcOrd="1" destOrd="0" presId="urn:microsoft.com/office/officeart/2005/8/layout/orgChart1"/>
    <dgm:cxn modelId="{E62523BB-4310-469D-BC7D-F30D788C7C4E}" type="presOf" srcId="{314EABBC-491B-40FE-99E1-C031DB397394}" destId="{3C79D779-0D68-499E-BCFE-4D35B2D8B00A}" srcOrd="0" destOrd="0" presId="urn:microsoft.com/office/officeart/2005/8/layout/orgChart1"/>
    <dgm:cxn modelId="{F42C39C1-A188-4E57-A0DD-632D427267B6}" type="presOf" srcId="{A54E8B4C-4F02-4CA2-81B0-839BBC0DE054}" destId="{73B22BCE-46C0-419C-9002-12761B8784C0}" srcOrd="0" destOrd="0" presId="urn:microsoft.com/office/officeart/2005/8/layout/orgChart1"/>
    <dgm:cxn modelId="{338976C7-F937-498E-BD6A-C162CC81EC37}" type="presOf" srcId="{B1D595CE-109A-402D-8BCC-BF08CD4FF8BE}" destId="{DA070953-AD03-4197-B44E-D43F40649000}" srcOrd="0" destOrd="0" presId="urn:microsoft.com/office/officeart/2005/8/layout/orgChart1"/>
    <dgm:cxn modelId="{9CB4F5C9-7BBE-4CEC-BE6B-13BC65B3AC4A}" srcId="{CEF15C88-B205-4084-9959-A752A70C673B}" destId="{2F3D0942-FB00-4B28-B00C-22A2D40DCFB4}" srcOrd="0" destOrd="0" parTransId="{9D9CCFCA-FF93-4C1F-8F35-9260DE9A0A73}" sibTransId="{D0B7A4FB-4543-44AB-A141-8E6A256FD25D}"/>
    <dgm:cxn modelId="{A56181CC-C128-42AA-9FC9-B60CA1A5DCD4}" type="presOf" srcId="{94EEB706-7520-40AA-89C4-8BB7340DEA24}" destId="{BA40F332-F291-4C2F-86F1-4AA99FFA53AD}" srcOrd="0" destOrd="0" presId="urn:microsoft.com/office/officeart/2005/8/layout/orgChart1"/>
    <dgm:cxn modelId="{447C5FCF-5024-4753-A5D1-561EF6B7ADB0}" type="presOf" srcId="{2FE726C0-DF52-4E4F-AE7E-CD329998CC97}" destId="{92559A03-857B-416C-ABC1-19482B46B87D}" srcOrd="1" destOrd="0" presId="urn:microsoft.com/office/officeart/2005/8/layout/orgChart1"/>
    <dgm:cxn modelId="{E7B178D3-54E8-4230-AEB0-68AD8ECD68A4}" type="presOf" srcId="{0A208F74-1867-4DAB-9891-5C416BEC4C25}" destId="{E7F6EC6B-B727-46A2-A554-A0F3792939D9}" srcOrd="1" destOrd="0" presId="urn:microsoft.com/office/officeart/2005/8/layout/orgChart1"/>
    <dgm:cxn modelId="{60DCFED4-790A-40D2-B108-688FE8C74152}" srcId="{66963FD8-8489-4F96-BC7D-7461CFA77C47}" destId="{2E5D4C1A-E619-463E-895E-6C618AEF76F6}" srcOrd="1" destOrd="0" parTransId="{1C676314-5748-41D3-9B04-3DB7B53E4968}" sibTransId="{F6EE7416-C2A4-4379-B723-B25264B121A2}"/>
    <dgm:cxn modelId="{A8605AD5-0277-4B1C-99F6-CC50FEDD9C04}" type="presOf" srcId="{73159D0F-FB34-42FA-8E34-99C28C22625E}" destId="{36D07DE7-FAAD-4DD2-9EBC-0FDFA03F482D}" srcOrd="0" destOrd="0" presId="urn:microsoft.com/office/officeart/2005/8/layout/orgChart1"/>
    <dgm:cxn modelId="{37D1B9D7-4204-4E70-B548-14D7C2DB876B}" type="presOf" srcId="{1C676314-5748-41D3-9B04-3DB7B53E4968}" destId="{55F76DB2-D15F-4226-BDED-07544E22E91A}" srcOrd="0" destOrd="0" presId="urn:microsoft.com/office/officeart/2005/8/layout/orgChart1"/>
    <dgm:cxn modelId="{803332D9-584E-4A1C-99B0-4F854DE75133}" srcId="{D252DC89-4280-4783-B645-D9B8B437A82D}" destId="{66963FD8-8489-4F96-BC7D-7461CFA77C47}" srcOrd="1" destOrd="0" parTransId="{94EEB706-7520-40AA-89C4-8BB7340DEA24}" sibTransId="{F847131D-B88F-41C0-A32E-5B079F041D62}"/>
    <dgm:cxn modelId="{B1B5FADB-ABEA-42C7-B35D-D6B26EFCD617}" type="presOf" srcId="{7013C3C0-5EC3-44C6-92E6-5ED0CEF19017}" destId="{B4BD8256-A429-4610-A134-0A5A9F8FDB88}" srcOrd="1" destOrd="0" presId="urn:microsoft.com/office/officeart/2005/8/layout/orgChart1"/>
    <dgm:cxn modelId="{3EED65E0-9EB3-459D-80D5-A783759146C0}" type="presOf" srcId="{2F3D0942-FB00-4B28-B00C-22A2D40DCFB4}" destId="{70F2A312-DB27-4C37-8031-8022EE91BD2F}" srcOrd="1" destOrd="0" presId="urn:microsoft.com/office/officeart/2005/8/layout/orgChart1"/>
    <dgm:cxn modelId="{558DC3E4-477E-4073-B15C-73368EB3B505}" type="presOf" srcId="{EDC9A597-E2CF-4CFA-BA24-0F9A2BD50AD0}" destId="{6A18A480-55C3-4A0D-8BBA-CF165438057A}" srcOrd="0" destOrd="0" presId="urn:microsoft.com/office/officeart/2005/8/layout/orgChart1"/>
    <dgm:cxn modelId="{675F33EE-174B-4686-A515-CE8712939313}" srcId="{883B27F7-A323-46C4-BBF4-C3691C8EFD6B}" destId="{08BE0172-19F1-49C1-B5DB-B1FC155F7FE2}" srcOrd="0" destOrd="0" parTransId="{BE2CCAC5-F1CA-44F6-BE39-4A58AC1935E6}" sibTransId="{384C20C8-A8ED-4863-9070-CF1CEADBF2D4}"/>
    <dgm:cxn modelId="{8ECB71F2-DE38-4AEF-B826-DADBE18D0514}" type="presOf" srcId="{66963FD8-8489-4F96-BC7D-7461CFA77C47}" destId="{B05DACEB-72EB-4659-BA04-4164D0D15C1F}" srcOrd="1" destOrd="0" presId="urn:microsoft.com/office/officeart/2005/8/layout/orgChart1"/>
    <dgm:cxn modelId="{17BC9DF2-3F01-4F1C-8021-70B94482F1B8}" type="presOf" srcId="{78649106-44B8-4115-8C7D-C28EC5EE0FB6}" destId="{74D7BA81-8D17-4ECB-B9E7-3A4A12A0C9EB}" srcOrd="0" destOrd="0" presId="urn:microsoft.com/office/officeart/2005/8/layout/orgChart1"/>
    <dgm:cxn modelId="{16ACA6F2-DBCD-4E27-AAA3-C14FBE13923B}" type="presOf" srcId="{9214FA95-4BF8-4302-8388-0042715E664A}" destId="{9F2085D3-229C-4EEB-8421-4DF0BAC0FCB5}" srcOrd="0" destOrd="0" presId="urn:microsoft.com/office/officeart/2005/8/layout/orgChart1"/>
    <dgm:cxn modelId="{F1F389F5-16FD-41D9-B211-9BDEE0B590AD}" srcId="{D252DC89-4280-4783-B645-D9B8B437A82D}" destId="{9F156BD7-C235-4786-97EB-C3EA82A5ECED}" srcOrd="0" destOrd="0" parTransId="{FB29F31B-D73B-4701-BE89-B59B01A25D86}" sibTransId="{7B5F3B74-D3ED-4223-A125-52641DECD46C}"/>
    <dgm:cxn modelId="{357EB4F5-F8AA-47EF-9EBD-B9C54832396C}" srcId="{66963FD8-8489-4F96-BC7D-7461CFA77C47}" destId="{7013C3C0-5EC3-44C6-92E6-5ED0CEF19017}" srcOrd="0" destOrd="0" parTransId="{6FF046C3-AC19-491A-91B7-E53134C19802}" sibTransId="{680CFC74-696C-4DDC-83AA-906EAA17169F}"/>
    <dgm:cxn modelId="{997CCFF9-B66E-43C6-93B5-3B0F19AE6070}" type="presOf" srcId="{CF1EB3D4-8F16-4AD5-93A9-95898F684F41}" destId="{9CB975FF-9593-42DE-97BB-58FDBA3FF8A3}" srcOrd="0" destOrd="0" presId="urn:microsoft.com/office/officeart/2005/8/layout/orgChart1"/>
    <dgm:cxn modelId="{81DFED20-6F20-4A73-99B6-2009A6145D29}" type="presParOf" srcId="{1A0A2607-019D-4D44-819E-2C353EE1374B}" destId="{496AA994-0C58-40AB-96A8-6BCFEE94F54F}" srcOrd="0" destOrd="0" presId="urn:microsoft.com/office/officeart/2005/8/layout/orgChart1"/>
    <dgm:cxn modelId="{5119822E-A5C6-4988-9215-3894E4069BCF}" type="presParOf" srcId="{496AA994-0C58-40AB-96A8-6BCFEE94F54F}" destId="{A84A8BA7-94F0-4697-9D84-8B58A5005DCA}" srcOrd="0" destOrd="0" presId="urn:microsoft.com/office/officeart/2005/8/layout/orgChart1"/>
    <dgm:cxn modelId="{A5179B0C-DB48-44DD-B06D-DDEA68069616}" type="presParOf" srcId="{A84A8BA7-94F0-4697-9D84-8B58A5005DCA}" destId="{0EADC6A7-78D7-4D4A-B9D2-ECF8128D721D}" srcOrd="0" destOrd="0" presId="urn:microsoft.com/office/officeart/2005/8/layout/orgChart1"/>
    <dgm:cxn modelId="{FB12191A-CE94-45B8-BEF9-158AAF35593C}" type="presParOf" srcId="{A84A8BA7-94F0-4697-9D84-8B58A5005DCA}" destId="{70F2A312-DB27-4C37-8031-8022EE91BD2F}" srcOrd="1" destOrd="0" presId="urn:microsoft.com/office/officeart/2005/8/layout/orgChart1"/>
    <dgm:cxn modelId="{0C30D2D4-958C-41E0-9F34-EEC32D4940CB}" type="presParOf" srcId="{496AA994-0C58-40AB-96A8-6BCFEE94F54F}" destId="{EE669767-DCE0-498E-84D0-24FE12A4D803}" srcOrd="1" destOrd="0" presId="urn:microsoft.com/office/officeart/2005/8/layout/orgChart1"/>
    <dgm:cxn modelId="{D1283374-FD04-4A3F-83C5-873A460F0333}" type="presParOf" srcId="{EE669767-DCE0-498E-84D0-24FE12A4D803}" destId="{40950280-20A9-45ED-9664-4816C89FA8E3}" srcOrd="0" destOrd="0" presId="urn:microsoft.com/office/officeart/2005/8/layout/orgChart1"/>
    <dgm:cxn modelId="{EAB64203-CB7A-41F2-8CC0-7C1021AAA584}" type="presParOf" srcId="{EE669767-DCE0-498E-84D0-24FE12A4D803}" destId="{31822C43-91C2-4A9E-8932-6D673AC4C43A}" srcOrd="1" destOrd="0" presId="urn:microsoft.com/office/officeart/2005/8/layout/orgChart1"/>
    <dgm:cxn modelId="{5DCA4949-80EC-4022-A33D-21F7C529DCE1}" type="presParOf" srcId="{31822C43-91C2-4A9E-8932-6D673AC4C43A}" destId="{A276314F-BC3D-4EEB-B340-0DF213FE098B}" srcOrd="0" destOrd="0" presId="urn:microsoft.com/office/officeart/2005/8/layout/orgChart1"/>
    <dgm:cxn modelId="{5A8ED966-39FA-407E-9751-564E825D89B5}" type="presParOf" srcId="{A276314F-BC3D-4EEB-B340-0DF213FE098B}" destId="{FC3BA8D4-0F3A-4B10-9054-52C8F47BA79C}" srcOrd="0" destOrd="0" presId="urn:microsoft.com/office/officeart/2005/8/layout/orgChart1"/>
    <dgm:cxn modelId="{42F4A549-86CB-4C1B-A66E-A3C4496EB281}" type="presParOf" srcId="{A276314F-BC3D-4EEB-B340-0DF213FE098B}" destId="{34F34B47-6F68-4B76-832C-F670F1283612}" srcOrd="1" destOrd="0" presId="urn:microsoft.com/office/officeart/2005/8/layout/orgChart1"/>
    <dgm:cxn modelId="{4E35793E-8BBF-42F0-8FD0-29891B614BF4}" type="presParOf" srcId="{31822C43-91C2-4A9E-8932-6D673AC4C43A}" destId="{03ED1BEF-5153-46D7-827D-F6FA47E083B2}" srcOrd="1" destOrd="0" presId="urn:microsoft.com/office/officeart/2005/8/layout/orgChart1"/>
    <dgm:cxn modelId="{B82DBDD6-5D48-4D60-BECC-615872E092CF}" type="presParOf" srcId="{03ED1BEF-5153-46D7-827D-F6FA47E083B2}" destId="{4D6604B1-58CF-4AE8-B5E7-8E0ACF233DEC}" srcOrd="0" destOrd="0" presId="urn:microsoft.com/office/officeart/2005/8/layout/orgChart1"/>
    <dgm:cxn modelId="{F0BC5C3C-71FA-4EB2-9331-76317E1D40ED}" type="presParOf" srcId="{03ED1BEF-5153-46D7-827D-F6FA47E083B2}" destId="{E3485390-F90C-4DAA-A52F-00977FFC3F33}" srcOrd="1" destOrd="0" presId="urn:microsoft.com/office/officeart/2005/8/layout/orgChart1"/>
    <dgm:cxn modelId="{9A7E8972-F760-4B7E-854E-692AF5EB2DFC}" type="presParOf" srcId="{E3485390-F90C-4DAA-A52F-00977FFC3F33}" destId="{AACE1074-5DDA-4787-B986-357BDE1FBECB}" srcOrd="0" destOrd="0" presId="urn:microsoft.com/office/officeart/2005/8/layout/orgChart1"/>
    <dgm:cxn modelId="{477B20A5-74A2-4A3B-8D9F-174EEE7193C1}" type="presParOf" srcId="{AACE1074-5DDA-4787-B986-357BDE1FBECB}" destId="{71B6CBAA-F24C-4577-92A0-9B8623433852}" srcOrd="0" destOrd="0" presId="urn:microsoft.com/office/officeart/2005/8/layout/orgChart1"/>
    <dgm:cxn modelId="{C5B4F38D-C304-45D7-B9CF-9345CD7480D5}" type="presParOf" srcId="{AACE1074-5DDA-4787-B986-357BDE1FBECB}" destId="{A338BEA8-14A4-4ABA-BB76-1FF3F6A64AB7}" srcOrd="1" destOrd="0" presId="urn:microsoft.com/office/officeart/2005/8/layout/orgChart1"/>
    <dgm:cxn modelId="{24545438-FBD0-4F1A-A664-8DCBC23CBB87}" type="presParOf" srcId="{E3485390-F90C-4DAA-A52F-00977FFC3F33}" destId="{55C5F1C4-F939-4A44-BC7B-15E2AC1CF183}" srcOrd="1" destOrd="0" presId="urn:microsoft.com/office/officeart/2005/8/layout/orgChart1"/>
    <dgm:cxn modelId="{B3C094D9-0EB9-4E32-A6B2-1FB159347B66}" type="presParOf" srcId="{55C5F1C4-F939-4A44-BC7B-15E2AC1CF183}" destId="{CCCD949E-5A91-4061-8A50-3DCB54AA3BE5}" srcOrd="0" destOrd="0" presId="urn:microsoft.com/office/officeart/2005/8/layout/orgChart1"/>
    <dgm:cxn modelId="{4A4755B4-490D-4250-A4E7-E2134DECDF1C}" type="presParOf" srcId="{55C5F1C4-F939-4A44-BC7B-15E2AC1CF183}" destId="{8F43CCB3-494D-4CD7-873A-41F2524A1F3C}" srcOrd="1" destOrd="0" presId="urn:microsoft.com/office/officeart/2005/8/layout/orgChart1"/>
    <dgm:cxn modelId="{97DA964D-D942-4726-838E-AB3A5392D1BF}" type="presParOf" srcId="{8F43CCB3-494D-4CD7-873A-41F2524A1F3C}" destId="{F5F28085-9788-46E3-950A-7215C7825DB7}" srcOrd="0" destOrd="0" presId="urn:microsoft.com/office/officeart/2005/8/layout/orgChart1"/>
    <dgm:cxn modelId="{86F7A78E-20C2-486D-B792-1F12A2C3BDFD}" type="presParOf" srcId="{F5F28085-9788-46E3-950A-7215C7825DB7}" destId="{734FB43F-CF12-4B7A-81E5-86AB5C6EC4AA}" srcOrd="0" destOrd="0" presId="urn:microsoft.com/office/officeart/2005/8/layout/orgChart1"/>
    <dgm:cxn modelId="{2689E9BB-9F36-46DC-8A04-E1CC030C1040}" type="presParOf" srcId="{F5F28085-9788-46E3-950A-7215C7825DB7}" destId="{53308715-8E03-4EA7-83CA-0011C874445B}" srcOrd="1" destOrd="0" presId="urn:microsoft.com/office/officeart/2005/8/layout/orgChart1"/>
    <dgm:cxn modelId="{D0B3C4BF-AE19-4329-90D4-ACA1FF4062EB}" type="presParOf" srcId="{8F43CCB3-494D-4CD7-873A-41F2524A1F3C}" destId="{AA5FF7DD-E904-43B1-B9AA-C98E180ECD1A}" srcOrd="1" destOrd="0" presId="urn:microsoft.com/office/officeart/2005/8/layout/orgChart1"/>
    <dgm:cxn modelId="{C6C99E18-EDD4-465B-BBF7-87D295CA6465}" type="presParOf" srcId="{8F43CCB3-494D-4CD7-873A-41F2524A1F3C}" destId="{ED673840-03E3-43AA-AF3B-3137D5807633}" srcOrd="2" destOrd="0" presId="urn:microsoft.com/office/officeart/2005/8/layout/orgChart1"/>
    <dgm:cxn modelId="{5BF46655-8D2E-4399-A9F0-5E3DE9A9863F}" type="presParOf" srcId="{55C5F1C4-F939-4A44-BC7B-15E2AC1CF183}" destId="{73B22BCE-46C0-419C-9002-12761B8784C0}" srcOrd="2" destOrd="0" presId="urn:microsoft.com/office/officeart/2005/8/layout/orgChart1"/>
    <dgm:cxn modelId="{736A5CAE-BF01-4685-9B01-C55AEA9D17EF}" type="presParOf" srcId="{55C5F1C4-F939-4A44-BC7B-15E2AC1CF183}" destId="{465AB83F-0373-4091-A23B-C9B74A61AEA2}" srcOrd="3" destOrd="0" presId="urn:microsoft.com/office/officeart/2005/8/layout/orgChart1"/>
    <dgm:cxn modelId="{EDB683FF-4850-4E48-AF61-FA3BAB50C86A}" type="presParOf" srcId="{465AB83F-0373-4091-A23B-C9B74A61AEA2}" destId="{385AE38E-628E-4DED-AEE2-4DCC96235960}" srcOrd="0" destOrd="0" presId="urn:microsoft.com/office/officeart/2005/8/layout/orgChart1"/>
    <dgm:cxn modelId="{1D3DD314-D57E-46F9-939F-A73CDB9E7249}" type="presParOf" srcId="{385AE38E-628E-4DED-AEE2-4DCC96235960}" destId="{A8BF06CC-C33C-45F7-AED8-B98965971381}" srcOrd="0" destOrd="0" presId="urn:microsoft.com/office/officeart/2005/8/layout/orgChart1"/>
    <dgm:cxn modelId="{4AEBE9FA-94CA-4DDF-88D9-88466826E851}" type="presParOf" srcId="{385AE38E-628E-4DED-AEE2-4DCC96235960}" destId="{6F7CB106-5E9F-4CC7-B2DD-3A902D61ABFD}" srcOrd="1" destOrd="0" presId="urn:microsoft.com/office/officeart/2005/8/layout/orgChart1"/>
    <dgm:cxn modelId="{A5160B07-C0B5-415A-B955-8395C15B66A0}" type="presParOf" srcId="{465AB83F-0373-4091-A23B-C9B74A61AEA2}" destId="{0F56E639-FE7B-407C-B1F0-9B088273E412}" srcOrd="1" destOrd="0" presId="urn:microsoft.com/office/officeart/2005/8/layout/orgChart1"/>
    <dgm:cxn modelId="{FB5C9D86-0FDA-416A-AB5B-02D4B49E7267}" type="presParOf" srcId="{465AB83F-0373-4091-A23B-C9B74A61AEA2}" destId="{B86BA11E-8DFD-4A49-8C6E-6D5D1A9279D7}" srcOrd="2" destOrd="0" presId="urn:microsoft.com/office/officeart/2005/8/layout/orgChart1"/>
    <dgm:cxn modelId="{FBCF7C49-036E-4D00-AAF2-65277C4E98F7}" type="presParOf" srcId="{E3485390-F90C-4DAA-A52F-00977FFC3F33}" destId="{3FC70906-E6A0-432C-817C-88DE7E5B4275}" srcOrd="2" destOrd="0" presId="urn:microsoft.com/office/officeart/2005/8/layout/orgChart1"/>
    <dgm:cxn modelId="{A48C1760-CB5A-48F9-9205-3B4B6E3083D6}" type="presParOf" srcId="{03ED1BEF-5153-46D7-827D-F6FA47E083B2}" destId="{BA40F332-F291-4C2F-86F1-4AA99FFA53AD}" srcOrd="2" destOrd="0" presId="urn:microsoft.com/office/officeart/2005/8/layout/orgChart1"/>
    <dgm:cxn modelId="{56DB7264-CC03-42E4-8F70-406E4F9C420F}" type="presParOf" srcId="{03ED1BEF-5153-46D7-827D-F6FA47E083B2}" destId="{712CE230-5EDA-4912-85C7-31C1BB21039B}" srcOrd="3" destOrd="0" presId="urn:microsoft.com/office/officeart/2005/8/layout/orgChart1"/>
    <dgm:cxn modelId="{E1C2852E-D45A-42CF-86B0-1E6C39D19430}" type="presParOf" srcId="{712CE230-5EDA-4912-85C7-31C1BB21039B}" destId="{F49CE417-C773-44F7-A0FF-C38DC9E7DC52}" srcOrd="0" destOrd="0" presId="urn:microsoft.com/office/officeart/2005/8/layout/orgChart1"/>
    <dgm:cxn modelId="{CFA82B24-52BD-40BB-BD2C-8B8C080B5920}" type="presParOf" srcId="{F49CE417-C773-44F7-A0FF-C38DC9E7DC52}" destId="{49C35446-1C0B-42C3-A983-FA054A873747}" srcOrd="0" destOrd="0" presId="urn:microsoft.com/office/officeart/2005/8/layout/orgChart1"/>
    <dgm:cxn modelId="{262FA859-1133-4E20-95A7-8C9BB8DD51A9}" type="presParOf" srcId="{F49CE417-C773-44F7-A0FF-C38DC9E7DC52}" destId="{B05DACEB-72EB-4659-BA04-4164D0D15C1F}" srcOrd="1" destOrd="0" presId="urn:microsoft.com/office/officeart/2005/8/layout/orgChart1"/>
    <dgm:cxn modelId="{BB6F7048-9440-4176-89E8-AF30767EEDE1}" type="presParOf" srcId="{712CE230-5EDA-4912-85C7-31C1BB21039B}" destId="{BF46F663-CCED-4300-9D98-09E2131EABF7}" srcOrd="1" destOrd="0" presId="urn:microsoft.com/office/officeart/2005/8/layout/orgChart1"/>
    <dgm:cxn modelId="{511276A0-9BDC-44BE-B134-BB0D70BD29B2}" type="presParOf" srcId="{BF46F663-CCED-4300-9D98-09E2131EABF7}" destId="{AE5D6BFC-66DC-44D9-8492-534C37A38E95}" srcOrd="0" destOrd="0" presId="urn:microsoft.com/office/officeart/2005/8/layout/orgChart1"/>
    <dgm:cxn modelId="{991D0B55-9247-44B2-95AA-5EC4ECDFCBF8}" type="presParOf" srcId="{BF46F663-CCED-4300-9D98-09E2131EABF7}" destId="{1BD3EC2E-6AA0-41F5-943B-249A4EA50994}" srcOrd="1" destOrd="0" presId="urn:microsoft.com/office/officeart/2005/8/layout/orgChart1"/>
    <dgm:cxn modelId="{8465B559-E4BE-4089-BA4D-155D6E8B261C}" type="presParOf" srcId="{1BD3EC2E-6AA0-41F5-943B-249A4EA50994}" destId="{7E3FDDBA-CF49-494A-BB2C-3BFC195C02EC}" srcOrd="0" destOrd="0" presId="urn:microsoft.com/office/officeart/2005/8/layout/orgChart1"/>
    <dgm:cxn modelId="{36C7B565-0AC3-4358-AC36-D9175670BA5A}" type="presParOf" srcId="{7E3FDDBA-CF49-494A-BB2C-3BFC195C02EC}" destId="{E84B849C-8B0F-4086-A824-71008931A7B7}" srcOrd="0" destOrd="0" presId="urn:microsoft.com/office/officeart/2005/8/layout/orgChart1"/>
    <dgm:cxn modelId="{6AB2096D-9460-423A-ADA8-041357787C72}" type="presParOf" srcId="{7E3FDDBA-CF49-494A-BB2C-3BFC195C02EC}" destId="{B4BD8256-A429-4610-A134-0A5A9F8FDB88}" srcOrd="1" destOrd="0" presId="urn:microsoft.com/office/officeart/2005/8/layout/orgChart1"/>
    <dgm:cxn modelId="{63F9D2E2-3FEF-4FD4-80AC-9BAEFB722529}" type="presParOf" srcId="{1BD3EC2E-6AA0-41F5-943B-249A4EA50994}" destId="{E25FF48A-6056-4A2D-ACF8-6A93AE7C3628}" srcOrd="1" destOrd="0" presId="urn:microsoft.com/office/officeart/2005/8/layout/orgChart1"/>
    <dgm:cxn modelId="{9D43F6A3-0CB9-4FC7-A099-15D0DA7CBCEF}" type="presParOf" srcId="{1BD3EC2E-6AA0-41F5-943B-249A4EA50994}" destId="{3651D9F5-6FD2-414B-AC30-5E5DC3EBF09B}" srcOrd="2" destOrd="0" presId="urn:microsoft.com/office/officeart/2005/8/layout/orgChart1"/>
    <dgm:cxn modelId="{B7657E4F-1048-4E33-A4EB-87BC1B37FCB2}" type="presParOf" srcId="{BF46F663-CCED-4300-9D98-09E2131EABF7}" destId="{55F76DB2-D15F-4226-BDED-07544E22E91A}" srcOrd="2" destOrd="0" presId="urn:microsoft.com/office/officeart/2005/8/layout/orgChart1"/>
    <dgm:cxn modelId="{E5D95D7C-5C50-422D-BEEB-FAB3417FBB72}" type="presParOf" srcId="{BF46F663-CCED-4300-9D98-09E2131EABF7}" destId="{F93C3A13-6DF5-4DD3-AFD0-7C3FFFB51A0A}" srcOrd="3" destOrd="0" presId="urn:microsoft.com/office/officeart/2005/8/layout/orgChart1"/>
    <dgm:cxn modelId="{0992A2B1-1C1D-44B0-86D7-4B16457036B2}" type="presParOf" srcId="{F93C3A13-6DF5-4DD3-AFD0-7C3FFFB51A0A}" destId="{EC0B9A22-2F23-45D3-9700-DADD4C051BA1}" srcOrd="0" destOrd="0" presId="urn:microsoft.com/office/officeart/2005/8/layout/orgChart1"/>
    <dgm:cxn modelId="{B468237C-B068-4F91-ACBC-B63632BE071A}" type="presParOf" srcId="{EC0B9A22-2F23-45D3-9700-DADD4C051BA1}" destId="{DBCEEC70-7995-40ED-BCBC-690AB4B49389}" srcOrd="0" destOrd="0" presId="urn:microsoft.com/office/officeart/2005/8/layout/orgChart1"/>
    <dgm:cxn modelId="{B4FC19B1-2DA6-4921-88B9-2C0994C9B81C}" type="presParOf" srcId="{EC0B9A22-2F23-45D3-9700-DADD4C051BA1}" destId="{290D6FE4-4549-4B12-A745-210FF327CD2F}" srcOrd="1" destOrd="0" presId="urn:microsoft.com/office/officeart/2005/8/layout/orgChart1"/>
    <dgm:cxn modelId="{BAFCDBE8-2546-48A7-B60F-CC598A8DEC4B}" type="presParOf" srcId="{F93C3A13-6DF5-4DD3-AFD0-7C3FFFB51A0A}" destId="{D8572B0D-5E1C-47A9-8059-B7EC6437BA7D}" srcOrd="1" destOrd="0" presId="urn:microsoft.com/office/officeart/2005/8/layout/orgChart1"/>
    <dgm:cxn modelId="{12A588F1-6CEB-422E-A8AE-44D18ED7C8E4}" type="presParOf" srcId="{F93C3A13-6DF5-4DD3-AFD0-7C3FFFB51A0A}" destId="{0192B985-6157-4ED6-8DDB-6B46BD0FFE90}" srcOrd="2" destOrd="0" presId="urn:microsoft.com/office/officeart/2005/8/layout/orgChart1"/>
    <dgm:cxn modelId="{6B574DF4-4556-4518-A40D-B912EB125A2D}" type="presParOf" srcId="{712CE230-5EDA-4912-85C7-31C1BB21039B}" destId="{D6F3BFA9-226B-44C7-B6AA-1EDCEF19E629}" srcOrd="2" destOrd="0" presId="urn:microsoft.com/office/officeart/2005/8/layout/orgChart1"/>
    <dgm:cxn modelId="{CD5224D7-2CD1-4D01-A85C-E6CCBBDAD83F}" type="presParOf" srcId="{31822C43-91C2-4A9E-8932-6D673AC4C43A}" destId="{B2FEB4B7-2DBA-4082-894E-1E8F5E81C944}" srcOrd="2" destOrd="0" presId="urn:microsoft.com/office/officeart/2005/8/layout/orgChart1"/>
    <dgm:cxn modelId="{BFE21751-46ED-4F94-B775-604226EE0121}" type="presParOf" srcId="{EE669767-DCE0-498E-84D0-24FE12A4D803}" destId="{DA070953-AD03-4197-B44E-D43F40649000}" srcOrd="2" destOrd="0" presId="urn:microsoft.com/office/officeart/2005/8/layout/orgChart1"/>
    <dgm:cxn modelId="{BBA76394-ED17-4481-99BC-82ADAC799559}" type="presParOf" srcId="{EE669767-DCE0-498E-84D0-24FE12A4D803}" destId="{AF7529DF-C331-4694-BDCC-14425732F26C}" srcOrd="3" destOrd="0" presId="urn:microsoft.com/office/officeart/2005/8/layout/orgChart1"/>
    <dgm:cxn modelId="{1D228411-BA38-4652-B561-BF2BC959A320}" type="presParOf" srcId="{AF7529DF-C331-4694-BDCC-14425732F26C}" destId="{963D4341-1614-4D4E-8EEA-B62984ED71DC}" srcOrd="0" destOrd="0" presId="urn:microsoft.com/office/officeart/2005/8/layout/orgChart1"/>
    <dgm:cxn modelId="{2180B50C-67EC-4090-8E46-DC3067D3A97A}" type="presParOf" srcId="{963D4341-1614-4D4E-8EEA-B62984ED71DC}" destId="{E71973F3-3C94-44E1-B0BF-5D1C4CC16D08}" srcOrd="0" destOrd="0" presId="urn:microsoft.com/office/officeart/2005/8/layout/orgChart1"/>
    <dgm:cxn modelId="{B9CCC9A3-3544-4BC6-9980-F25D6D684316}" type="presParOf" srcId="{963D4341-1614-4D4E-8EEA-B62984ED71DC}" destId="{E7F6EC6B-B727-46A2-A554-A0F3792939D9}" srcOrd="1" destOrd="0" presId="urn:microsoft.com/office/officeart/2005/8/layout/orgChart1"/>
    <dgm:cxn modelId="{1C1A7177-3433-44E6-A387-21CA1EE8756F}" type="presParOf" srcId="{AF7529DF-C331-4694-BDCC-14425732F26C}" destId="{2F33D10F-98C0-4254-A8A5-E9395E874B2C}" srcOrd="1" destOrd="0" presId="urn:microsoft.com/office/officeart/2005/8/layout/orgChart1"/>
    <dgm:cxn modelId="{F31B15CA-0C3D-4B73-868A-1C1FEA92EC30}" type="presParOf" srcId="{2F33D10F-98C0-4254-A8A5-E9395E874B2C}" destId="{5ECDE509-ADC1-4BCD-9B4B-448EB6EFA443}" srcOrd="0" destOrd="0" presId="urn:microsoft.com/office/officeart/2005/8/layout/orgChart1"/>
    <dgm:cxn modelId="{B151E495-6D84-4176-B77A-43EBD9980A3C}" type="presParOf" srcId="{2F33D10F-98C0-4254-A8A5-E9395E874B2C}" destId="{4E1F746C-80C8-4042-BC26-D504C1732804}" srcOrd="1" destOrd="0" presId="urn:microsoft.com/office/officeart/2005/8/layout/orgChart1"/>
    <dgm:cxn modelId="{CD9F054A-D74F-4BC9-86EE-5588C5EC4BE0}" type="presParOf" srcId="{4E1F746C-80C8-4042-BC26-D504C1732804}" destId="{467B9AE0-C84D-4162-8438-F8B3D2CD7534}" srcOrd="0" destOrd="0" presId="urn:microsoft.com/office/officeart/2005/8/layout/orgChart1"/>
    <dgm:cxn modelId="{6663272F-0552-48A5-BB97-EBA43A0DBF80}" type="presParOf" srcId="{467B9AE0-C84D-4162-8438-F8B3D2CD7534}" destId="{18FBEA10-1D27-4C7C-B756-9BC24546A908}" srcOrd="0" destOrd="0" presId="urn:microsoft.com/office/officeart/2005/8/layout/orgChart1"/>
    <dgm:cxn modelId="{1BE32891-7691-4908-9831-5749D83CA872}" type="presParOf" srcId="{467B9AE0-C84D-4162-8438-F8B3D2CD7534}" destId="{C0AACA7E-AC32-442C-A898-5471DA4C36A5}" srcOrd="1" destOrd="0" presId="urn:microsoft.com/office/officeart/2005/8/layout/orgChart1"/>
    <dgm:cxn modelId="{BB27B16C-7236-4284-8E5F-92205E296F43}" type="presParOf" srcId="{4E1F746C-80C8-4042-BC26-D504C1732804}" destId="{B0510D75-56BD-41A4-B384-CBDD565A2D75}" srcOrd="1" destOrd="0" presId="urn:microsoft.com/office/officeart/2005/8/layout/orgChart1"/>
    <dgm:cxn modelId="{1BD982A9-4CA7-4747-8A32-95549ED85CF5}" type="presParOf" srcId="{B0510D75-56BD-41A4-B384-CBDD565A2D75}" destId="{EFABCA56-5B9C-4991-8E32-26060E109389}" srcOrd="0" destOrd="0" presId="urn:microsoft.com/office/officeart/2005/8/layout/orgChart1"/>
    <dgm:cxn modelId="{D10A6C88-7201-4816-9037-FBD588AE92C8}" type="presParOf" srcId="{B0510D75-56BD-41A4-B384-CBDD565A2D75}" destId="{36A4596D-3820-4AF9-AFDE-316AF12EAF1E}" srcOrd="1" destOrd="0" presId="urn:microsoft.com/office/officeart/2005/8/layout/orgChart1"/>
    <dgm:cxn modelId="{D50BFCC9-8646-49FB-BF49-54CF4612D7C4}" type="presParOf" srcId="{36A4596D-3820-4AF9-AFDE-316AF12EAF1E}" destId="{AC2D25E3-1AF3-4C7B-9AAA-A3180E94CF9B}" srcOrd="0" destOrd="0" presId="urn:microsoft.com/office/officeart/2005/8/layout/orgChart1"/>
    <dgm:cxn modelId="{FF64EA92-CF65-4638-AE39-40560CA4088A}" type="presParOf" srcId="{AC2D25E3-1AF3-4C7B-9AAA-A3180E94CF9B}" destId="{F5156D6F-64B5-482B-8DAE-B90878979482}" srcOrd="0" destOrd="0" presId="urn:microsoft.com/office/officeart/2005/8/layout/orgChart1"/>
    <dgm:cxn modelId="{517BFF06-7CEC-4EC5-A2F4-DEEC1963C762}" type="presParOf" srcId="{AC2D25E3-1AF3-4C7B-9AAA-A3180E94CF9B}" destId="{FC9EB707-E2B9-409B-AF3D-A77538B41AD1}" srcOrd="1" destOrd="0" presId="urn:microsoft.com/office/officeart/2005/8/layout/orgChart1"/>
    <dgm:cxn modelId="{F67AC695-260E-4E43-92CA-9208B564A4EB}" type="presParOf" srcId="{36A4596D-3820-4AF9-AFDE-316AF12EAF1E}" destId="{DFC9C492-C50A-4CCD-80F4-2B478B80746A}" srcOrd="1" destOrd="0" presId="urn:microsoft.com/office/officeart/2005/8/layout/orgChart1"/>
    <dgm:cxn modelId="{38F58D88-4DA9-43E8-A7D8-A690AB4C2989}" type="presParOf" srcId="{36A4596D-3820-4AF9-AFDE-316AF12EAF1E}" destId="{87F2A163-917D-4A2F-8770-465ABBF47E3F}" srcOrd="2" destOrd="0" presId="urn:microsoft.com/office/officeart/2005/8/layout/orgChart1"/>
    <dgm:cxn modelId="{89D1CCF9-E5AB-489B-934F-E3E7AEA67151}" type="presParOf" srcId="{B0510D75-56BD-41A4-B384-CBDD565A2D75}" destId="{6A18A480-55C3-4A0D-8BBA-CF165438057A}" srcOrd="2" destOrd="0" presId="urn:microsoft.com/office/officeart/2005/8/layout/orgChart1"/>
    <dgm:cxn modelId="{F6002F09-0B29-44A8-9B85-15DB7EFB63F5}" type="presParOf" srcId="{B0510D75-56BD-41A4-B384-CBDD565A2D75}" destId="{A0FB5FF5-7016-482A-A008-C905E8914E64}" srcOrd="3" destOrd="0" presId="urn:microsoft.com/office/officeart/2005/8/layout/orgChart1"/>
    <dgm:cxn modelId="{F696EE7F-81BA-4AF4-B60C-D225D392C570}" type="presParOf" srcId="{A0FB5FF5-7016-482A-A008-C905E8914E64}" destId="{4D77A3E5-C780-46E9-8142-35CCF201F49F}" srcOrd="0" destOrd="0" presId="urn:microsoft.com/office/officeart/2005/8/layout/orgChart1"/>
    <dgm:cxn modelId="{274C85A3-9A5C-4518-B3D9-3F32590A5186}" type="presParOf" srcId="{4D77A3E5-C780-46E9-8142-35CCF201F49F}" destId="{2C4F198A-7C99-4895-A18F-C65D372B5CF6}" srcOrd="0" destOrd="0" presId="urn:microsoft.com/office/officeart/2005/8/layout/orgChart1"/>
    <dgm:cxn modelId="{0E81B6DB-6116-4778-A2B4-9DC6F75C17C5}" type="presParOf" srcId="{4D77A3E5-C780-46E9-8142-35CCF201F49F}" destId="{A4E36D5C-FAF1-4FA1-B321-EC2B0F5B50B3}" srcOrd="1" destOrd="0" presId="urn:microsoft.com/office/officeart/2005/8/layout/orgChart1"/>
    <dgm:cxn modelId="{E664A844-C87C-4335-A6EB-4504BAEEAF1A}" type="presParOf" srcId="{A0FB5FF5-7016-482A-A008-C905E8914E64}" destId="{B2F5126A-1DAC-497D-A96F-F0CF4CD908F5}" srcOrd="1" destOrd="0" presId="urn:microsoft.com/office/officeart/2005/8/layout/orgChart1"/>
    <dgm:cxn modelId="{58648DA7-A9ED-495D-A2B2-EF324D9DCDB8}" type="presParOf" srcId="{A0FB5FF5-7016-482A-A008-C905E8914E64}" destId="{CB783F01-DDBF-46F7-BC0A-C2E470CFFC48}" srcOrd="2" destOrd="0" presId="urn:microsoft.com/office/officeart/2005/8/layout/orgChart1"/>
    <dgm:cxn modelId="{D2F5F75E-6427-4D05-B31B-E893B513C2F1}" type="presParOf" srcId="{B0510D75-56BD-41A4-B384-CBDD565A2D75}" destId="{36D07DE7-FAAD-4DD2-9EBC-0FDFA03F482D}" srcOrd="4" destOrd="0" presId="urn:microsoft.com/office/officeart/2005/8/layout/orgChart1"/>
    <dgm:cxn modelId="{34F81AFD-C812-4EE3-8465-D0FDB306A29E}" type="presParOf" srcId="{B0510D75-56BD-41A4-B384-CBDD565A2D75}" destId="{97590782-77FE-41EF-89C0-6A17F9D142C8}" srcOrd="5" destOrd="0" presId="urn:microsoft.com/office/officeart/2005/8/layout/orgChart1"/>
    <dgm:cxn modelId="{DCE8FFD8-5743-4227-9DBB-AFCEBDD5898C}" type="presParOf" srcId="{97590782-77FE-41EF-89C0-6A17F9D142C8}" destId="{5B6CC4B4-6F82-4668-894E-86909A17D3B9}" srcOrd="0" destOrd="0" presId="urn:microsoft.com/office/officeart/2005/8/layout/orgChart1"/>
    <dgm:cxn modelId="{71027507-99A9-4B65-949B-4E9DEB1185EF}" type="presParOf" srcId="{5B6CC4B4-6F82-4668-894E-86909A17D3B9}" destId="{2728C804-FEBC-4638-B875-8F3DA92EACF2}" srcOrd="0" destOrd="0" presId="urn:microsoft.com/office/officeart/2005/8/layout/orgChart1"/>
    <dgm:cxn modelId="{F68B3C26-81B2-47DF-B273-93B66E1C1AE1}" type="presParOf" srcId="{5B6CC4B4-6F82-4668-894E-86909A17D3B9}" destId="{7F7D270C-A4DE-4AB4-9FD0-3BADD63A5435}" srcOrd="1" destOrd="0" presId="urn:microsoft.com/office/officeart/2005/8/layout/orgChart1"/>
    <dgm:cxn modelId="{A8200188-228A-477B-8354-E189A5C9B4A5}" type="presParOf" srcId="{97590782-77FE-41EF-89C0-6A17F9D142C8}" destId="{AEB3C351-38A3-4A4F-A911-80475F2D354D}" srcOrd="1" destOrd="0" presId="urn:microsoft.com/office/officeart/2005/8/layout/orgChart1"/>
    <dgm:cxn modelId="{4E9F5C62-E0C6-4602-B471-5AA59910F434}" type="presParOf" srcId="{97590782-77FE-41EF-89C0-6A17F9D142C8}" destId="{530B7584-4BDD-457F-92C1-2A19C3E50ABF}" srcOrd="2" destOrd="0" presId="urn:microsoft.com/office/officeart/2005/8/layout/orgChart1"/>
    <dgm:cxn modelId="{19320562-6659-48C1-BD2B-C248ABF6BB11}" type="presParOf" srcId="{4E1F746C-80C8-4042-BC26-D504C1732804}" destId="{F967F503-D57A-4E6F-930A-9343B40325E9}" srcOrd="2" destOrd="0" presId="urn:microsoft.com/office/officeart/2005/8/layout/orgChart1"/>
    <dgm:cxn modelId="{D0B464B4-7D9A-4673-A0B7-3C661686E2AE}" type="presParOf" srcId="{2F33D10F-98C0-4254-A8A5-E9395E874B2C}" destId="{3C79D779-0D68-499E-BCFE-4D35B2D8B00A}" srcOrd="2" destOrd="0" presId="urn:microsoft.com/office/officeart/2005/8/layout/orgChart1"/>
    <dgm:cxn modelId="{E13ED3CD-DEA4-47AF-8DD1-375E5909FFE7}" type="presParOf" srcId="{2F33D10F-98C0-4254-A8A5-E9395E874B2C}" destId="{1C2B5323-34F8-4313-A11D-1AA31C109DD7}" srcOrd="3" destOrd="0" presId="urn:microsoft.com/office/officeart/2005/8/layout/orgChart1"/>
    <dgm:cxn modelId="{C3FF2F6D-5EB3-43B7-95AC-4A207782C42E}" type="presParOf" srcId="{1C2B5323-34F8-4313-A11D-1AA31C109DD7}" destId="{4D4231E5-95FF-484E-90EC-0308C597B0D2}" srcOrd="0" destOrd="0" presId="urn:microsoft.com/office/officeart/2005/8/layout/orgChart1"/>
    <dgm:cxn modelId="{84ACF06F-4BD4-4678-BC56-73F793CFB6F1}" type="presParOf" srcId="{4D4231E5-95FF-484E-90EC-0308C597B0D2}" destId="{9CB975FF-9593-42DE-97BB-58FDBA3FF8A3}" srcOrd="0" destOrd="0" presId="urn:microsoft.com/office/officeart/2005/8/layout/orgChart1"/>
    <dgm:cxn modelId="{205C22C0-FC46-477C-9570-9BED7A5FDB1E}" type="presParOf" srcId="{4D4231E5-95FF-484E-90EC-0308C597B0D2}" destId="{CDE137E1-30E4-4126-834A-F787B7CEDAF7}" srcOrd="1" destOrd="0" presId="urn:microsoft.com/office/officeart/2005/8/layout/orgChart1"/>
    <dgm:cxn modelId="{577EAB6A-BBD2-448F-A1DD-7D46B0767316}" type="presParOf" srcId="{1C2B5323-34F8-4313-A11D-1AA31C109DD7}" destId="{B93A0CA0-EABA-4C6D-804A-4C8B11D00D84}" srcOrd="1" destOrd="0" presId="urn:microsoft.com/office/officeart/2005/8/layout/orgChart1"/>
    <dgm:cxn modelId="{935EBE52-419C-4ABE-B9AE-DD8F890FAB59}" type="presParOf" srcId="{B93A0CA0-EABA-4C6D-804A-4C8B11D00D84}" destId="{2F0B440D-B57E-414A-80F4-04B279DDAD52}" srcOrd="0" destOrd="0" presId="urn:microsoft.com/office/officeart/2005/8/layout/orgChart1"/>
    <dgm:cxn modelId="{1BC3B067-7A5F-4F34-A081-39679B8A8B39}" type="presParOf" srcId="{B93A0CA0-EABA-4C6D-804A-4C8B11D00D84}" destId="{ADE35CA2-783B-4B94-8970-ADA1FA269F93}" srcOrd="1" destOrd="0" presId="urn:microsoft.com/office/officeart/2005/8/layout/orgChart1"/>
    <dgm:cxn modelId="{1F8FF3D8-C3FE-40DE-9C39-FCE39670DD7C}" type="presParOf" srcId="{ADE35CA2-783B-4B94-8970-ADA1FA269F93}" destId="{2D2B7023-2ABC-4A7A-8E5E-38CADD1B442B}" srcOrd="0" destOrd="0" presId="urn:microsoft.com/office/officeart/2005/8/layout/orgChart1"/>
    <dgm:cxn modelId="{07D8F1D6-082E-468A-8AFE-1F757D55AF03}" type="presParOf" srcId="{2D2B7023-2ABC-4A7A-8E5E-38CADD1B442B}" destId="{AA35B056-DB6C-4EF5-81C8-0B6B47ECBF96}" srcOrd="0" destOrd="0" presId="urn:microsoft.com/office/officeart/2005/8/layout/orgChart1"/>
    <dgm:cxn modelId="{1BA2F945-A602-4BB6-A4C2-4F59F84FD87A}" type="presParOf" srcId="{2D2B7023-2ABC-4A7A-8E5E-38CADD1B442B}" destId="{92559A03-857B-416C-ABC1-19482B46B87D}" srcOrd="1" destOrd="0" presId="urn:microsoft.com/office/officeart/2005/8/layout/orgChart1"/>
    <dgm:cxn modelId="{63154578-ADB4-4946-9D92-4F7790B0931F}" type="presParOf" srcId="{ADE35CA2-783B-4B94-8970-ADA1FA269F93}" destId="{BEBEF475-44D1-4A40-9A43-22F54676FB77}" srcOrd="1" destOrd="0" presId="urn:microsoft.com/office/officeart/2005/8/layout/orgChart1"/>
    <dgm:cxn modelId="{92B1A6C7-FDE9-48A6-946F-3A9F8E917430}" type="presParOf" srcId="{ADE35CA2-783B-4B94-8970-ADA1FA269F93}" destId="{9054BB1E-4136-4DF9-B22E-38D176FD6771}" srcOrd="2" destOrd="0" presId="urn:microsoft.com/office/officeart/2005/8/layout/orgChart1"/>
    <dgm:cxn modelId="{9997A4BE-3302-42F6-A53C-B5132133EDA6}" type="presParOf" srcId="{B93A0CA0-EABA-4C6D-804A-4C8B11D00D84}" destId="{74D7BA81-8D17-4ECB-B9E7-3A4A12A0C9EB}" srcOrd="2" destOrd="0" presId="urn:microsoft.com/office/officeart/2005/8/layout/orgChart1"/>
    <dgm:cxn modelId="{94DB9224-A244-4523-AEE2-82DA54212B6D}" type="presParOf" srcId="{B93A0CA0-EABA-4C6D-804A-4C8B11D00D84}" destId="{495C174A-D462-4928-9958-129FCEA6ABD4}" srcOrd="3" destOrd="0" presId="urn:microsoft.com/office/officeart/2005/8/layout/orgChart1"/>
    <dgm:cxn modelId="{DB88DBA3-B85A-4985-92B7-C12B2914E1E9}" type="presParOf" srcId="{495C174A-D462-4928-9958-129FCEA6ABD4}" destId="{639D0537-AD95-4734-BA04-5804B5FAC77D}" srcOrd="0" destOrd="0" presId="urn:microsoft.com/office/officeart/2005/8/layout/orgChart1"/>
    <dgm:cxn modelId="{E5B8190D-1094-4B1D-B848-DD8A76E434A8}" type="presParOf" srcId="{639D0537-AD95-4734-BA04-5804B5FAC77D}" destId="{66A8F7A9-9CF5-43EB-B638-79A87B72B32A}" srcOrd="0" destOrd="0" presId="urn:microsoft.com/office/officeart/2005/8/layout/orgChart1"/>
    <dgm:cxn modelId="{48C056B3-3016-45A7-AB1F-BA5A54B14438}" type="presParOf" srcId="{639D0537-AD95-4734-BA04-5804B5FAC77D}" destId="{D17DD4CA-AC10-4995-823F-48E03221AC48}" srcOrd="1" destOrd="0" presId="urn:microsoft.com/office/officeart/2005/8/layout/orgChart1"/>
    <dgm:cxn modelId="{C360C0E9-4380-4ABF-ABF8-8EA23C4E072E}" type="presParOf" srcId="{495C174A-D462-4928-9958-129FCEA6ABD4}" destId="{A4AA2F98-15CA-47C1-8D8F-0A17817CFE48}" srcOrd="1" destOrd="0" presId="urn:microsoft.com/office/officeart/2005/8/layout/orgChart1"/>
    <dgm:cxn modelId="{8172712B-E41E-4454-B538-33BDFF84AA99}" type="presParOf" srcId="{495C174A-D462-4928-9958-129FCEA6ABD4}" destId="{1BF45888-FBB3-4F51-AFE6-DB6A2A5690D7}" srcOrd="2" destOrd="0" presId="urn:microsoft.com/office/officeart/2005/8/layout/orgChart1"/>
    <dgm:cxn modelId="{DDE5EF3E-1B85-46FF-9D0C-799C1F1A53CA}" type="presParOf" srcId="{B93A0CA0-EABA-4C6D-804A-4C8B11D00D84}" destId="{9F2085D3-229C-4EEB-8421-4DF0BAC0FCB5}" srcOrd="4" destOrd="0" presId="urn:microsoft.com/office/officeart/2005/8/layout/orgChart1"/>
    <dgm:cxn modelId="{A9974A3C-1D72-4667-B7B7-54C5B2E7F2BF}" type="presParOf" srcId="{B93A0CA0-EABA-4C6D-804A-4C8B11D00D84}" destId="{EE0BD925-72C2-43BF-B54C-3F005E53CC99}" srcOrd="5" destOrd="0" presId="urn:microsoft.com/office/officeart/2005/8/layout/orgChart1"/>
    <dgm:cxn modelId="{639BC1C7-A29A-47AD-8A8D-8388E43E8D28}" type="presParOf" srcId="{EE0BD925-72C2-43BF-B54C-3F005E53CC99}" destId="{443E3735-B6F6-40F4-8560-367122C9FDB1}" srcOrd="0" destOrd="0" presId="urn:microsoft.com/office/officeart/2005/8/layout/orgChart1"/>
    <dgm:cxn modelId="{764811F2-A0B9-4299-9E04-B08E5B0656F8}" type="presParOf" srcId="{443E3735-B6F6-40F4-8560-367122C9FDB1}" destId="{15C1347D-5437-47FB-AEC1-5B8BF2881858}" srcOrd="0" destOrd="0" presId="urn:microsoft.com/office/officeart/2005/8/layout/orgChart1"/>
    <dgm:cxn modelId="{E9BB533E-128D-4D02-AACA-BE072905886D}" type="presParOf" srcId="{443E3735-B6F6-40F4-8560-367122C9FDB1}" destId="{9CC958A5-EDBD-4B62-8222-271363DF785D}" srcOrd="1" destOrd="0" presId="urn:microsoft.com/office/officeart/2005/8/layout/orgChart1"/>
    <dgm:cxn modelId="{A952D3EB-0C34-413A-9200-BC3951BC5F25}" type="presParOf" srcId="{EE0BD925-72C2-43BF-B54C-3F005E53CC99}" destId="{5E5B1EF0-3509-4131-8E31-CCD6EB61C43B}" srcOrd="1" destOrd="0" presId="urn:microsoft.com/office/officeart/2005/8/layout/orgChart1"/>
    <dgm:cxn modelId="{2A624072-8AE5-43C8-BF56-DC86D2F6CF99}" type="presParOf" srcId="{EE0BD925-72C2-43BF-B54C-3F005E53CC99}" destId="{8E7C5112-B79F-4BC1-889F-D94DA9FCCB69}" srcOrd="2" destOrd="0" presId="urn:microsoft.com/office/officeart/2005/8/layout/orgChart1"/>
    <dgm:cxn modelId="{FB54D397-F548-43DA-9F70-58F18897BF4C}" type="presParOf" srcId="{B93A0CA0-EABA-4C6D-804A-4C8B11D00D84}" destId="{A5DD05AB-8331-4D18-B3A2-2AAF6EF5ED4C}" srcOrd="6" destOrd="0" presId="urn:microsoft.com/office/officeart/2005/8/layout/orgChart1"/>
    <dgm:cxn modelId="{38B25A2E-0E0F-4335-AFD1-88834750423E}" type="presParOf" srcId="{B93A0CA0-EABA-4C6D-804A-4C8B11D00D84}" destId="{70DED5B1-F0F7-4684-89BB-DF5976357000}" srcOrd="7" destOrd="0" presId="urn:microsoft.com/office/officeart/2005/8/layout/orgChart1"/>
    <dgm:cxn modelId="{82F93CD0-F6C8-4780-97CE-A7730B83FEA6}" type="presParOf" srcId="{70DED5B1-F0F7-4684-89BB-DF5976357000}" destId="{352A41F1-CD35-4CEC-9F95-CEB0BDA9F6F3}" srcOrd="0" destOrd="0" presId="urn:microsoft.com/office/officeart/2005/8/layout/orgChart1"/>
    <dgm:cxn modelId="{5EAC30BA-82DE-4B15-9658-EE238D66C3CA}" type="presParOf" srcId="{352A41F1-CD35-4CEC-9F95-CEB0BDA9F6F3}" destId="{4C8B6B43-3C80-4A24-A0B5-2627076CB7FA}" srcOrd="0" destOrd="0" presId="urn:microsoft.com/office/officeart/2005/8/layout/orgChart1"/>
    <dgm:cxn modelId="{AB57AA83-0CCA-4B24-B0C9-AB60C8CF2955}" type="presParOf" srcId="{352A41F1-CD35-4CEC-9F95-CEB0BDA9F6F3}" destId="{4CCED1BD-7431-460F-AB59-EF34D79CD5D5}" srcOrd="1" destOrd="0" presId="urn:microsoft.com/office/officeart/2005/8/layout/orgChart1"/>
    <dgm:cxn modelId="{A229692C-8CA6-4791-ADC7-7EE90B753D36}" type="presParOf" srcId="{70DED5B1-F0F7-4684-89BB-DF5976357000}" destId="{010CA855-7D1C-4C1F-9A6A-8EE6D0DD4A31}" srcOrd="1" destOrd="0" presId="urn:microsoft.com/office/officeart/2005/8/layout/orgChart1"/>
    <dgm:cxn modelId="{68C6A5D1-D69F-474F-8E79-139035AE884F}" type="presParOf" srcId="{70DED5B1-F0F7-4684-89BB-DF5976357000}" destId="{E52E579F-529B-4479-9C75-8DB432B2C232}" srcOrd="2" destOrd="0" presId="urn:microsoft.com/office/officeart/2005/8/layout/orgChart1"/>
    <dgm:cxn modelId="{E60F6B13-FEB2-431F-86FC-A4A69A5AE165}" type="presParOf" srcId="{1C2B5323-34F8-4313-A11D-1AA31C109DD7}" destId="{383C4E7E-9D6A-4211-902B-B354653D1881}" srcOrd="2" destOrd="0" presId="urn:microsoft.com/office/officeart/2005/8/layout/orgChart1"/>
    <dgm:cxn modelId="{EB9440D1-89E9-40DB-97E0-6E0A16EB4CB9}" type="presParOf" srcId="{AF7529DF-C331-4694-BDCC-14425732F26C}" destId="{323F9791-4F8C-4C47-B642-9C5AC455E786}" srcOrd="2" destOrd="0" presId="urn:microsoft.com/office/officeart/2005/8/layout/orgChart1"/>
    <dgm:cxn modelId="{5839E1A8-FFF3-4911-9F38-9C394A266F3C}" type="presParOf" srcId="{496AA994-0C58-40AB-96A8-6BCFEE94F54F}" destId="{7F037A85-C32F-4F68-9466-D3FDADF3D28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2ED3C02A-888A-4D1F-B3A2-C033CB64A229}" type="doc">
      <dgm:prSet loTypeId="urn:microsoft.com/office/officeart/2005/8/layout/process4" loCatId="list" qsTypeId="urn:microsoft.com/office/officeart/2005/8/quickstyle/simple1" qsCatId="simple" csTypeId="urn:microsoft.com/office/officeart/2005/8/colors/accent0_1" csCatId="mainScheme" phldr="1"/>
      <dgm:spPr/>
      <dgm:t>
        <a:bodyPr/>
        <a:lstStyle/>
        <a:p>
          <a:endParaRPr lang="tr-TR"/>
        </a:p>
      </dgm:t>
    </dgm:pt>
    <dgm:pt modelId="{9777B014-1001-46D4-9264-2805BEF81B6A}">
      <dgm:prSet phldrT="[Metin]"/>
      <dgm:spPr/>
      <dgm:t>
        <a:bodyPr/>
        <a:lstStyle/>
        <a:p>
          <a:r>
            <a:rPr lang="tr-TR" dirty="0"/>
            <a:t>Emredici Hükümler</a:t>
          </a:r>
        </a:p>
      </dgm:t>
    </dgm:pt>
    <dgm:pt modelId="{BC9895AA-6E20-4CB1-8B4F-8A875C8E27F5}" type="parTrans" cxnId="{F48EED86-F2A2-4CCC-A7D7-5EC5A95A5604}">
      <dgm:prSet/>
      <dgm:spPr/>
      <dgm:t>
        <a:bodyPr/>
        <a:lstStyle/>
        <a:p>
          <a:endParaRPr lang="tr-TR"/>
        </a:p>
      </dgm:t>
    </dgm:pt>
    <dgm:pt modelId="{A1CA5B12-A967-4517-A717-D69C53DDD133}" type="sibTrans" cxnId="{F48EED86-F2A2-4CCC-A7D7-5EC5A95A5604}">
      <dgm:prSet/>
      <dgm:spPr/>
      <dgm:t>
        <a:bodyPr/>
        <a:lstStyle/>
        <a:p>
          <a:endParaRPr lang="tr-TR"/>
        </a:p>
      </dgm:t>
    </dgm:pt>
    <dgm:pt modelId="{8FBF1295-5C57-4E8D-93E4-4F4C8C9957DA}">
      <dgm:prSet phldrT="[Metin]"/>
      <dgm:spPr/>
      <dgm:t>
        <a:bodyPr/>
        <a:lstStyle/>
        <a:p>
          <a:r>
            <a:rPr lang="tr-TR" dirty="0"/>
            <a:t>Taraflar Arasındaki Sözleşme Hükümleri</a:t>
          </a:r>
        </a:p>
      </dgm:t>
    </dgm:pt>
    <dgm:pt modelId="{F0A436BB-ADAD-4462-B286-276EEB045088}" type="parTrans" cxnId="{BF635E14-7423-49BE-A422-82C6CB25B4CA}">
      <dgm:prSet/>
      <dgm:spPr/>
      <dgm:t>
        <a:bodyPr/>
        <a:lstStyle/>
        <a:p>
          <a:endParaRPr lang="tr-TR"/>
        </a:p>
      </dgm:t>
    </dgm:pt>
    <dgm:pt modelId="{105A38B8-9677-45AB-B691-33A883EE3D87}" type="sibTrans" cxnId="{BF635E14-7423-49BE-A422-82C6CB25B4CA}">
      <dgm:prSet/>
      <dgm:spPr/>
      <dgm:t>
        <a:bodyPr/>
        <a:lstStyle/>
        <a:p>
          <a:endParaRPr lang="tr-TR"/>
        </a:p>
      </dgm:t>
    </dgm:pt>
    <dgm:pt modelId="{BF0C6330-D183-4FBA-9A4C-76B641277CCD}">
      <dgm:prSet phldrT="[Metin]"/>
      <dgm:spPr/>
      <dgm:t>
        <a:bodyPr/>
        <a:lstStyle/>
        <a:p>
          <a:r>
            <a:rPr lang="tr-TR" dirty="0"/>
            <a:t>Tamamlayıcı veya Yorumlayıcı Ticarî Hükümler</a:t>
          </a:r>
        </a:p>
      </dgm:t>
    </dgm:pt>
    <dgm:pt modelId="{EEAA4431-C76B-4DE6-B3E2-A011E4FE2863}" type="parTrans" cxnId="{C9E3592E-C594-4159-8DA3-39099C14AB3B}">
      <dgm:prSet/>
      <dgm:spPr/>
      <dgm:t>
        <a:bodyPr/>
        <a:lstStyle/>
        <a:p>
          <a:endParaRPr lang="tr-TR"/>
        </a:p>
      </dgm:t>
    </dgm:pt>
    <dgm:pt modelId="{2CF87D38-8CC5-445D-8E17-7804AC3281FA}" type="sibTrans" cxnId="{C9E3592E-C594-4159-8DA3-39099C14AB3B}">
      <dgm:prSet/>
      <dgm:spPr/>
      <dgm:t>
        <a:bodyPr/>
        <a:lstStyle/>
        <a:p>
          <a:endParaRPr lang="tr-TR"/>
        </a:p>
      </dgm:t>
    </dgm:pt>
    <dgm:pt modelId="{599F75EA-49AA-47BE-8298-A33017185615}">
      <dgm:prSet/>
      <dgm:spPr/>
      <dgm:t>
        <a:bodyPr/>
        <a:lstStyle/>
        <a:p>
          <a:r>
            <a:rPr lang="tr-TR" dirty="0"/>
            <a:t>Ticarî Örf ve Adet</a:t>
          </a:r>
        </a:p>
      </dgm:t>
    </dgm:pt>
    <dgm:pt modelId="{11C3D168-D486-4CCE-96E7-F2F8EB42E29E}" type="parTrans" cxnId="{DD468A7A-109B-4481-AF6C-4510EFB78559}">
      <dgm:prSet/>
      <dgm:spPr/>
      <dgm:t>
        <a:bodyPr/>
        <a:lstStyle/>
        <a:p>
          <a:endParaRPr lang="tr-TR"/>
        </a:p>
      </dgm:t>
    </dgm:pt>
    <dgm:pt modelId="{1038BD1A-B739-4950-8BF5-F3FAF1D372F9}" type="sibTrans" cxnId="{DD468A7A-109B-4481-AF6C-4510EFB78559}">
      <dgm:prSet/>
      <dgm:spPr/>
      <dgm:t>
        <a:bodyPr/>
        <a:lstStyle/>
        <a:p>
          <a:endParaRPr lang="tr-TR"/>
        </a:p>
      </dgm:t>
    </dgm:pt>
    <dgm:pt modelId="{B0AE8C1C-055D-4382-ABBA-4AA9B31FC62B}">
      <dgm:prSet/>
      <dgm:spPr/>
      <dgm:t>
        <a:bodyPr/>
        <a:lstStyle/>
        <a:p>
          <a:r>
            <a:rPr lang="tr-TR" dirty="0"/>
            <a:t>Genel Hükümler</a:t>
          </a:r>
        </a:p>
      </dgm:t>
    </dgm:pt>
    <dgm:pt modelId="{FA311E54-D95A-4B28-9527-D96C62FA76AE}" type="parTrans" cxnId="{D56B4414-47D0-44B0-9F6E-148D2C5268D4}">
      <dgm:prSet/>
      <dgm:spPr/>
      <dgm:t>
        <a:bodyPr/>
        <a:lstStyle/>
        <a:p>
          <a:endParaRPr lang="tr-TR"/>
        </a:p>
      </dgm:t>
    </dgm:pt>
    <dgm:pt modelId="{7190E7B6-6623-45DD-9272-8C63840F628A}" type="sibTrans" cxnId="{D56B4414-47D0-44B0-9F6E-148D2C5268D4}">
      <dgm:prSet/>
      <dgm:spPr/>
      <dgm:t>
        <a:bodyPr/>
        <a:lstStyle/>
        <a:p>
          <a:endParaRPr lang="tr-TR"/>
        </a:p>
      </dgm:t>
    </dgm:pt>
    <dgm:pt modelId="{D65A1826-0353-49B8-A330-C69FA4667378}" type="pres">
      <dgm:prSet presAssocID="{2ED3C02A-888A-4D1F-B3A2-C033CB64A229}" presName="Name0" presStyleCnt="0">
        <dgm:presLayoutVars>
          <dgm:dir/>
          <dgm:animLvl val="lvl"/>
          <dgm:resizeHandles val="exact"/>
        </dgm:presLayoutVars>
      </dgm:prSet>
      <dgm:spPr/>
    </dgm:pt>
    <dgm:pt modelId="{F117A6D7-7A60-49A2-AF18-A4CA56B53303}" type="pres">
      <dgm:prSet presAssocID="{B0AE8C1C-055D-4382-ABBA-4AA9B31FC62B}" presName="boxAndChildren" presStyleCnt="0"/>
      <dgm:spPr/>
    </dgm:pt>
    <dgm:pt modelId="{1A3FE9AC-5514-4CC5-B5BD-03AE730E1FCF}" type="pres">
      <dgm:prSet presAssocID="{B0AE8C1C-055D-4382-ABBA-4AA9B31FC62B}" presName="parentTextBox" presStyleLbl="node1" presStyleIdx="0" presStyleCnt="5"/>
      <dgm:spPr/>
    </dgm:pt>
    <dgm:pt modelId="{AF84163B-3DBA-4498-A131-A943D2F5ADF1}" type="pres">
      <dgm:prSet presAssocID="{1038BD1A-B739-4950-8BF5-F3FAF1D372F9}" presName="sp" presStyleCnt="0"/>
      <dgm:spPr/>
    </dgm:pt>
    <dgm:pt modelId="{7A190724-9EE4-42EE-A804-E7DAED823EB9}" type="pres">
      <dgm:prSet presAssocID="{599F75EA-49AA-47BE-8298-A33017185615}" presName="arrowAndChildren" presStyleCnt="0"/>
      <dgm:spPr/>
    </dgm:pt>
    <dgm:pt modelId="{111BB8F7-8719-403A-A0AD-ABA710BE5CD2}" type="pres">
      <dgm:prSet presAssocID="{599F75EA-49AA-47BE-8298-A33017185615}" presName="parentTextArrow" presStyleLbl="node1" presStyleIdx="1" presStyleCnt="5"/>
      <dgm:spPr/>
    </dgm:pt>
    <dgm:pt modelId="{DC622AFD-B5FE-402D-833B-9BC8C0C0D90E}" type="pres">
      <dgm:prSet presAssocID="{2CF87D38-8CC5-445D-8E17-7804AC3281FA}" presName="sp" presStyleCnt="0"/>
      <dgm:spPr/>
    </dgm:pt>
    <dgm:pt modelId="{A7640967-DE1C-4AA2-ACE6-05A91C678B75}" type="pres">
      <dgm:prSet presAssocID="{BF0C6330-D183-4FBA-9A4C-76B641277CCD}" presName="arrowAndChildren" presStyleCnt="0"/>
      <dgm:spPr/>
    </dgm:pt>
    <dgm:pt modelId="{CC9E6669-A52F-475B-9645-4FE2ADBDDD28}" type="pres">
      <dgm:prSet presAssocID="{BF0C6330-D183-4FBA-9A4C-76B641277CCD}" presName="parentTextArrow" presStyleLbl="node1" presStyleIdx="2" presStyleCnt="5"/>
      <dgm:spPr/>
    </dgm:pt>
    <dgm:pt modelId="{092DEDDB-E8CA-4F8E-87E2-2C186AE8A992}" type="pres">
      <dgm:prSet presAssocID="{105A38B8-9677-45AB-B691-33A883EE3D87}" presName="sp" presStyleCnt="0"/>
      <dgm:spPr/>
    </dgm:pt>
    <dgm:pt modelId="{6B212D99-4CE5-4FFD-A457-A6870322A173}" type="pres">
      <dgm:prSet presAssocID="{8FBF1295-5C57-4E8D-93E4-4F4C8C9957DA}" presName="arrowAndChildren" presStyleCnt="0"/>
      <dgm:spPr/>
    </dgm:pt>
    <dgm:pt modelId="{9D5A34F1-8A9F-44B7-AA05-D08946FCA952}" type="pres">
      <dgm:prSet presAssocID="{8FBF1295-5C57-4E8D-93E4-4F4C8C9957DA}" presName="parentTextArrow" presStyleLbl="node1" presStyleIdx="3" presStyleCnt="5"/>
      <dgm:spPr/>
    </dgm:pt>
    <dgm:pt modelId="{9F75757C-997E-4BF1-9CD7-473E018151AA}" type="pres">
      <dgm:prSet presAssocID="{A1CA5B12-A967-4517-A717-D69C53DDD133}" presName="sp" presStyleCnt="0"/>
      <dgm:spPr/>
    </dgm:pt>
    <dgm:pt modelId="{BB053FDC-61E2-48AE-9A00-5EBED9CAF707}" type="pres">
      <dgm:prSet presAssocID="{9777B014-1001-46D4-9264-2805BEF81B6A}" presName="arrowAndChildren" presStyleCnt="0"/>
      <dgm:spPr/>
    </dgm:pt>
    <dgm:pt modelId="{57E222C3-FA48-42A7-89A3-758B0BC1EF5E}" type="pres">
      <dgm:prSet presAssocID="{9777B014-1001-46D4-9264-2805BEF81B6A}" presName="parentTextArrow" presStyleLbl="node1" presStyleIdx="4" presStyleCnt="5"/>
      <dgm:spPr/>
    </dgm:pt>
  </dgm:ptLst>
  <dgm:cxnLst>
    <dgm:cxn modelId="{BF635E14-7423-49BE-A422-82C6CB25B4CA}" srcId="{2ED3C02A-888A-4D1F-B3A2-C033CB64A229}" destId="{8FBF1295-5C57-4E8D-93E4-4F4C8C9957DA}" srcOrd="1" destOrd="0" parTransId="{F0A436BB-ADAD-4462-B286-276EEB045088}" sibTransId="{105A38B8-9677-45AB-B691-33A883EE3D87}"/>
    <dgm:cxn modelId="{D56B4414-47D0-44B0-9F6E-148D2C5268D4}" srcId="{2ED3C02A-888A-4D1F-B3A2-C033CB64A229}" destId="{B0AE8C1C-055D-4382-ABBA-4AA9B31FC62B}" srcOrd="4" destOrd="0" parTransId="{FA311E54-D95A-4B28-9527-D96C62FA76AE}" sibTransId="{7190E7B6-6623-45DD-9272-8C63840F628A}"/>
    <dgm:cxn modelId="{13149115-0D7B-449B-8C85-8FB592C67665}" type="presOf" srcId="{599F75EA-49AA-47BE-8298-A33017185615}" destId="{111BB8F7-8719-403A-A0AD-ABA710BE5CD2}" srcOrd="0" destOrd="0" presId="urn:microsoft.com/office/officeart/2005/8/layout/process4"/>
    <dgm:cxn modelId="{36592C17-4065-4161-B7E3-F4C5145A8A48}" type="presOf" srcId="{B0AE8C1C-055D-4382-ABBA-4AA9B31FC62B}" destId="{1A3FE9AC-5514-4CC5-B5BD-03AE730E1FCF}" srcOrd="0" destOrd="0" presId="urn:microsoft.com/office/officeart/2005/8/layout/process4"/>
    <dgm:cxn modelId="{C9E3592E-C594-4159-8DA3-39099C14AB3B}" srcId="{2ED3C02A-888A-4D1F-B3A2-C033CB64A229}" destId="{BF0C6330-D183-4FBA-9A4C-76B641277CCD}" srcOrd="2" destOrd="0" parTransId="{EEAA4431-C76B-4DE6-B3E2-A011E4FE2863}" sibTransId="{2CF87D38-8CC5-445D-8E17-7804AC3281FA}"/>
    <dgm:cxn modelId="{686C0E42-1B8A-430C-BDF4-9F4A0616E823}" type="presOf" srcId="{9777B014-1001-46D4-9264-2805BEF81B6A}" destId="{57E222C3-FA48-42A7-89A3-758B0BC1EF5E}" srcOrd="0" destOrd="0" presId="urn:microsoft.com/office/officeart/2005/8/layout/process4"/>
    <dgm:cxn modelId="{DD468A7A-109B-4481-AF6C-4510EFB78559}" srcId="{2ED3C02A-888A-4D1F-B3A2-C033CB64A229}" destId="{599F75EA-49AA-47BE-8298-A33017185615}" srcOrd="3" destOrd="0" parTransId="{11C3D168-D486-4CCE-96E7-F2F8EB42E29E}" sibTransId="{1038BD1A-B739-4950-8BF5-F3FAF1D372F9}"/>
    <dgm:cxn modelId="{F48EED86-F2A2-4CCC-A7D7-5EC5A95A5604}" srcId="{2ED3C02A-888A-4D1F-B3A2-C033CB64A229}" destId="{9777B014-1001-46D4-9264-2805BEF81B6A}" srcOrd="0" destOrd="0" parTransId="{BC9895AA-6E20-4CB1-8B4F-8A875C8E27F5}" sibTransId="{A1CA5B12-A967-4517-A717-D69C53DDD133}"/>
    <dgm:cxn modelId="{546998B8-0B06-4BC8-A263-0B085DFDC5BC}" type="presOf" srcId="{2ED3C02A-888A-4D1F-B3A2-C033CB64A229}" destId="{D65A1826-0353-49B8-A330-C69FA4667378}" srcOrd="0" destOrd="0" presId="urn:microsoft.com/office/officeart/2005/8/layout/process4"/>
    <dgm:cxn modelId="{2B87DCE2-226A-4FBB-88A8-05AEAEB399AB}" type="presOf" srcId="{8FBF1295-5C57-4E8D-93E4-4F4C8C9957DA}" destId="{9D5A34F1-8A9F-44B7-AA05-D08946FCA952}" srcOrd="0" destOrd="0" presId="urn:microsoft.com/office/officeart/2005/8/layout/process4"/>
    <dgm:cxn modelId="{A26E8EF2-5D51-4D43-8C20-48003DA81E20}" type="presOf" srcId="{BF0C6330-D183-4FBA-9A4C-76B641277CCD}" destId="{CC9E6669-A52F-475B-9645-4FE2ADBDDD28}" srcOrd="0" destOrd="0" presId="urn:microsoft.com/office/officeart/2005/8/layout/process4"/>
    <dgm:cxn modelId="{AB4A6497-9186-45C3-B02C-9F3D8335E191}" type="presParOf" srcId="{D65A1826-0353-49B8-A330-C69FA4667378}" destId="{F117A6D7-7A60-49A2-AF18-A4CA56B53303}" srcOrd="0" destOrd="0" presId="urn:microsoft.com/office/officeart/2005/8/layout/process4"/>
    <dgm:cxn modelId="{927779A6-5F7B-488C-95DC-B5B9CACFF12E}" type="presParOf" srcId="{F117A6D7-7A60-49A2-AF18-A4CA56B53303}" destId="{1A3FE9AC-5514-4CC5-B5BD-03AE730E1FCF}" srcOrd="0" destOrd="0" presId="urn:microsoft.com/office/officeart/2005/8/layout/process4"/>
    <dgm:cxn modelId="{38563903-8A09-40F6-968C-28C3A39E6E0F}" type="presParOf" srcId="{D65A1826-0353-49B8-A330-C69FA4667378}" destId="{AF84163B-3DBA-4498-A131-A943D2F5ADF1}" srcOrd="1" destOrd="0" presId="urn:microsoft.com/office/officeart/2005/8/layout/process4"/>
    <dgm:cxn modelId="{6F89023E-F2EF-4538-8E0D-53E081D21DAD}" type="presParOf" srcId="{D65A1826-0353-49B8-A330-C69FA4667378}" destId="{7A190724-9EE4-42EE-A804-E7DAED823EB9}" srcOrd="2" destOrd="0" presId="urn:microsoft.com/office/officeart/2005/8/layout/process4"/>
    <dgm:cxn modelId="{9E83CE96-27A5-46E9-852D-3A2593AAAFB4}" type="presParOf" srcId="{7A190724-9EE4-42EE-A804-E7DAED823EB9}" destId="{111BB8F7-8719-403A-A0AD-ABA710BE5CD2}" srcOrd="0" destOrd="0" presId="urn:microsoft.com/office/officeart/2005/8/layout/process4"/>
    <dgm:cxn modelId="{6B2CB7A8-DBDE-4667-96DC-3EFCE8805619}" type="presParOf" srcId="{D65A1826-0353-49B8-A330-C69FA4667378}" destId="{DC622AFD-B5FE-402D-833B-9BC8C0C0D90E}" srcOrd="3" destOrd="0" presId="urn:microsoft.com/office/officeart/2005/8/layout/process4"/>
    <dgm:cxn modelId="{F66C9BD3-6D11-45E9-9304-75739828E4DE}" type="presParOf" srcId="{D65A1826-0353-49B8-A330-C69FA4667378}" destId="{A7640967-DE1C-4AA2-ACE6-05A91C678B75}" srcOrd="4" destOrd="0" presId="urn:microsoft.com/office/officeart/2005/8/layout/process4"/>
    <dgm:cxn modelId="{442465CB-366B-4259-B933-04A92EA01FD1}" type="presParOf" srcId="{A7640967-DE1C-4AA2-ACE6-05A91C678B75}" destId="{CC9E6669-A52F-475B-9645-4FE2ADBDDD28}" srcOrd="0" destOrd="0" presId="urn:microsoft.com/office/officeart/2005/8/layout/process4"/>
    <dgm:cxn modelId="{9DB87D54-4D65-480D-A9CD-16DDB5D20E32}" type="presParOf" srcId="{D65A1826-0353-49B8-A330-C69FA4667378}" destId="{092DEDDB-E8CA-4F8E-87E2-2C186AE8A992}" srcOrd="5" destOrd="0" presId="urn:microsoft.com/office/officeart/2005/8/layout/process4"/>
    <dgm:cxn modelId="{ECC3A357-E345-48F9-96FF-B17D60D7727D}" type="presParOf" srcId="{D65A1826-0353-49B8-A330-C69FA4667378}" destId="{6B212D99-4CE5-4FFD-A457-A6870322A173}" srcOrd="6" destOrd="0" presId="urn:microsoft.com/office/officeart/2005/8/layout/process4"/>
    <dgm:cxn modelId="{49C4F0B5-04B6-4418-A055-7BED288A96E3}" type="presParOf" srcId="{6B212D99-4CE5-4FFD-A457-A6870322A173}" destId="{9D5A34F1-8A9F-44B7-AA05-D08946FCA952}" srcOrd="0" destOrd="0" presId="urn:microsoft.com/office/officeart/2005/8/layout/process4"/>
    <dgm:cxn modelId="{D46D8373-7927-4BAF-B66F-3C55B69CBC50}" type="presParOf" srcId="{D65A1826-0353-49B8-A330-C69FA4667378}" destId="{9F75757C-997E-4BF1-9CD7-473E018151AA}" srcOrd="7" destOrd="0" presId="urn:microsoft.com/office/officeart/2005/8/layout/process4"/>
    <dgm:cxn modelId="{08143A86-E213-40E0-AD2F-8DFA14BE1911}" type="presParOf" srcId="{D65A1826-0353-49B8-A330-C69FA4667378}" destId="{BB053FDC-61E2-48AE-9A00-5EBED9CAF707}" srcOrd="8" destOrd="0" presId="urn:microsoft.com/office/officeart/2005/8/layout/process4"/>
    <dgm:cxn modelId="{690365FD-3D90-486C-B036-7A08FE64EB85}" type="presParOf" srcId="{BB053FDC-61E2-48AE-9A00-5EBED9CAF707}" destId="{57E222C3-FA48-42A7-89A3-758B0BC1EF5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6AFF14-DFF2-4F68-B696-56367CAB34F1}"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A283EFBB-C843-4E8D-9DFA-DC848FF7388B}">
      <dgm:prSet phldrT="[Metin]"/>
      <dgm:spPr/>
      <dgm:t>
        <a:bodyPr/>
        <a:lstStyle/>
        <a:p>
          <a:r>
            <a:rPr lang="tr-TR" dirty="0"/>
            <a:t>Faiz Türleri- I</a:t>
          </a:r>
        </a:p>
      </dgm:t>
    </dgm:pt>
    <dgm:pt modelId="{1030E8ED-85C4-4B40-889A-5D31F89E22C0}" type="parTrans" cxnId="{4B3DE47C-CAC4-453E-8977-B83C8B471FE1}">
      <dgm:prSet/>
      <dgm:spPr/>
      <dgm:t>
        <a:bodyPr/>
        <a:lstStyle/>
        <a:p>
          <a:endParaRPr lang="tr-TR"/>
        </a:p>
      </dgm:t>
    </dgm:pt>
    <dgm:pt modelId="{A14BEBD0-A73F-4F9A-9197-78AA6587B862}" type="sibTrans" cxnId="{4B3DE47C-CAC4-453E-8977-B83C8B471FE1}">
      <dgm:prSet/>
      <dgm:spPr/>
      <dgm:t>
        <a:bodyPr/>
        <a:lstStyle/>
        <a:p>
          <a:endParaRPr lang="tr-TR"/>
        </a:p>
      </dgm:t>
    </dgm:pt>
    <dgm:pt modelId="{AA9D0226-ECD7-455C-A429-1B8F74B3A2B4}">
      <dgm:prSet phldrT="[Metin]"/>
      <dgm:spPr/>
      <dgm:t>
        <a:bodyPr/>
        <a:lstStyle/>
        <a:p>
          <a:r>
            <a:rPr lang="tr-TR" dirty="0"/>
            <a:t>Kapital Faiz</a:t>
          </a:r>
        </a:p>
        <a:p>
          <a:r>
            <a:rPr lang="tr-TR" dirty="0"/>
            <a:t> (Anapara Faizi)</a:t>
          </a:r>
        </a:p>
        <a:p>
          <a:r>
            <a:rPr lang="tr-TR" dirty="0"/>
            <a:t>(</a:t>
          </a:r>
          <a:r>
            <a:rPr lang="tr-TR" dirty="0" err="1"/>
            <a:t>Interest</a:t>
          </a:r>
          <a:r>
            <a:rPr lang="tr-TR" dirty="0"/>
            <a:t> on </a:t>
          </a:r>
          <a:r>
            <a:rPr lang="tr-TR" dirty="0" err="1"/>
            <a:t>capital</a:t>
          </a:r>
          <a:r>
            <a:rPr lang="tr-TR" dirty="0"/>
            <a:t>/der </a:t>
          </a:r>
          <a:r>
            <a:rPr lang="tr-TR" dirty="0" err="1"/>
            <a:t>Kapitalzins</a:t>
          </a:r>
          <a:r>
            <a:rPr lang="tr-TR" dirty="0"/>
            <a:t>)</a:t>
          </a:r>
        </a:p>
      </dgm:t>
    </dgm:pt>
    <dgm:pt modelId="{0055ADCA-E510-4786-A81B-5A071D3BCDA5}" type="parTrans" cxnId="{38DF32D6-E03E-46B6-A0E6-0E42FB2B4E4C}">
      <dgm:prSet/>
      <dgm:spPr/>
      <dgm:t>
        <a:bodyPr/>
        <a:lstStyle/>
        <a:p>
          <a:endParaRPr lang="tr-TR"/>
        </a:p>
      </dgm:t>
    </dgm:pt>
    <dgm:pt modelId="{090F8815-23A7-443C-B735-5468875F0F3F}" type="sibTrans" cxnId="{38DF32D6-E03E-46B6-A0E6-0E42FB2B4E4C}">
      <dgm:prSet/>
      <dgm:spPr/>
      <dgm:t>
        <a:bodyPr/>
        <a:lstStyle/>
        <a:p>
          <a:endParaRPr lang="tr-TR"/>
        </a:p>
      </dgm:t>
    </dgm:pt>
    <dgm:pt modelId="{8FFBEFF2-4728-4F47-A3C9-9E7054DC1465}">
      <dgm:prSet phldrT="[Metin]"/>
      <dgm:spPr/>
      <dgm:t>
        <a:bodyPr/>
        <a:lstStyle/>
        <a:p>
          <a:r>
            <a:rPr lang="tr-TR" dirty="0"/>
            <a:t>Temerrüt Faizi</a:t>
          </a:r>
        </a:p>
        <a:p>
          <a:r>
            <a:rPr lang="tr-TR" dirty="0"/>
            <a:t> (</a:t>
          </a:r>
          <a:r>
            <a:rPr lang="tr-TR" dirty="0" err="1"/>
            <a:t>Default</a:t>
          </a:r>
          <a:r>
            <a:rPr lang="tr-TR" dirty="0"/>
            <a:t> </a:t>
          </a:r>
          <a:r>
            <a:rPr lang="tr-TR" dirty="0" err="1"/>
            <a:t>interest</a:t>
          </a:r>
          <a:r>
            <a:rPr lang="tr-TR" dirty="0"/>
            <a:t>/der </a:t>
          </a:r>
          <a:r>
            <a:rPr lang="tr-TR" dirty="0" err="1"/>
            <a:t>Verzugszins</a:t>
          </a:r>
          <a:r>
            <a:rPr lang="tr-TR" dirty="0"/>
            <a:t>)</a:t>
          </a:r>
        </a:p>
      </dgm:t>
    </dgm:pt>
    <dgm:pt modelId="{A8F30C7E-E34F-43EC-BA8E-B19A95E9C60D}" type="parTrans" cxnId="{A8F57C34-70B4-4291-8201-C42B9E0D304B}">
      <dgm:prSet/>
      <dgm:spPr/>
      <dgm:t>
        <a:bodyPr/>
        <a:lstStyle/>
        <a:p>
          <a:endParaRPr lang="tr-TR"/>
        </a:p>
      </dgm:t>
    </dgm:pt>
    <dgm:pt modelId="{55CE3724-EDA5-4DE2-9244-77B7EA57C8A2}" type="sibTrans" cxnId="{A8F57C34-70B4-4291-8201-C42B9E0D304B}">
      <dgm:prSet/>
      <dgm:spPr/>
      <dgm:t>
        <a:bodyPr/>
        <a:lstStyle/>
        <a:p>
          <a:endParaRPr lang="tr-TR"/>
        </a:p>
      </dgm:t>
    </dgm:pt>
    <dgm:pt modelId="{57AC8E26-B447-4465-9E59-5A8F38C82348}" type="pres">
      <dgm:prSet presAssocID="{F56AFF14-DFF2-4F68-B696-56367CAB34F1}" presName="hierChild1" presStyleCnt="0">
        <dgm:presLayoutVars>
          <dgm:orgChart val="1"/>
          <dgm:chPref val="1"/>
          <dgm:dir/>
          <dgm:animOne val="branch"/>
          <dgm:animLvl val="lvl"/>
          <dgm:resizeHandles/>
        </dgm:presLayoutVars>
      </dgm:prSet>
      <dgm:spPr/>
    </dgm:pt>
    <dgm:pt modelId="{E09DCC7A-3778-4453-98E2-C8DF4A4C8731}" type="pres">
      <dgm:prSet presAssocID="{A283EFBB-C843-4E8D-9DFA-DC848FF7388B}" presName="hierRoot1" presStyleCnt="0">
        <dgm:presLayoutVars>
          <dgm:hierBranch val="init"/>
        </dgm:presLayoutVars>
      </dgm:prSet>
      <dgm:spPr/>
    </dgm:pt>
    <dgm:pt modelId="{E720E414-6062-43B3-9C33-AAD4C497013C}" type="pres">
      <dgm:prSet presAssocID="{A283EFBB-C843-4E8D-9DFA-DC848FF7388B}" presName="rootComposite1" presStyleCnt="0"/>
      <dgm:spPr/>
    </dgm:pt>
    <dgm:pt modelId="{48DE3362-A368-45A4-BABB-54436C5DEA77}" type="pres">
      <dgm:prSet presAssocID="{A283EFBB-C843-4E8D-9DFA-DC848FF7388B}" presName="rootText1" presStyleLbl="node0" presStyleIdx="0" presStyleCnt="1" custScaleX="132111">
        <dgm:presLayoutVars>
          <dgm:chPref val="3"/>
        </dgm:presLayoutVars>
      </dgm:prSet>
      <dgm:spPr/>
    </dgm:pt>
    <dgm:pt modelId="{01812809-CCE3-4462-A16B-22A84A66A676}" type="pres">
      <dgm:prSet presAssocID="{A283EFBB-C843-4E8D-9DFA-DC848FF7388B}" presName="rootConnector1" presStyleLbl="node1" presStyleIdx="0" presStyleCnt="0"/>
      <dgm:spPr/>
    </dgm:pt>
    <dgm:pt modelId="{DD7502BC-9E15-4F73-B9DD-F7A73AC40EC1}" type="pres">
      <dgm:prSet presAssocID="{A283EFBB-C843-4E8D-9DFA-DC848FF7388B}" presName="hierChild2" presStyleCnt="0"/>
      <dgm:spPr/>
    </dgm:pt>
    <dgm:pt modelId="{0C125552-434E-42E7-B467-9A84B60F1FE1}" type="pres">
      <dgm:prSet presAssocID="{0055ADCA-E510-4786-A81B-5A071D3BCDA5}" presName="Name37" presStyleLbl="parChTrans1D2" presStyleIdx="0" presStyleCnt="2"/>
      <dgm:spPr/>
    </dgm:pt>
    <dgm:pt modelId="{BFE332A4-2477-470F-9448-E6B4ACAAC254}" type="pres">
      <dgm:prSet presAssocID="{AA9D0226-ECD7-455C-A429-1B8F74B3A2B4}" presName="hierRoot2" presStyleCnt="0">
        <dgm:presLayoutVars>
          <dgm:hierBranch val="init"/>
        </dgm:presLayoutVars>
      </dgm:prSet>
      <dgm:spPr/>
    </dgm:pt>
    <dgm:pt modelId="{22C12FE2-77A2-478D-B8C0-CAA6544CBCE2}" type="pres">
      <dgm:prSet presAssocID="{AA9D0226-ECD7-455C-A429-1B8F74B3A2B4}" presName="rootComposite" presStyleCnt="0"/>
      <dgm:spPr/>
    </dgm:pt>
    <dgm:pt modelId="{D63A3CA3-BD7E-4EC8-9D85-79BC949B11AD}" type="pres">
      <dgm:prSet presAssocID="{AA9D0226-ECD7-455C-A429-1B8F74B3A2B4}" presName="rootText" presStyleLbl="node2" presStyleIdx="0" presStyleCnt="2">
        <dgm:presLayoutVars>
          <dgm:chPref val="3"/>
        </dgm:presLayoutVars>
      </dgm:prSet>
      <dgm:spPr/>
    </dgm:pt>
    <dgm:pt modelId="{1E77AAB2-4A86-4318-BB8A-92C6FC858A2C}" type="pres">
      <dgm:prSet presAssocID="{AA9D0226-ECD7-455C-A429-1B8F74B3A2B4}" presName="rootConnector" presStyleLbl="node2" presStyleIdx="0" presStyleCnt="2"/>
      <dgm:spPr/>
    </dgm:pt>
    <dgm:pt modelId="{1C6C4629-ED6C-4A56-B670-A204B4A42642}" type="pres">
      <dgm:prSet presAssocID="{AA9D0226-ECD7-455C-A429-1B8F74B3A2B4}" presName="hierChild4" presStyleCnt="0"/>
      <dgm:spPr/>
    </dgm:pt>
    <dgm:pt modelId="{7F92B207-45C3-4AB4-8CE7-AB79B1805C9E}" type="pres">
      <dgm:prSet presAssocID="{AA9D0226-ECD7-455C-A429-1B8F74B3A2B4}" presName="hierChild5" presStyleCnt="0"/>
      <dgm:spPr/>
    </dgm:pt>
    <dgm:pt modelId="{12195577-0067-44B5-94AA-10340A5453EC}" type="pres">
      <dgm:prSet presAssocID="{A8F30C7E-E34F-43EC-BA8E-B19A95E9C60D}" presName="Name37" presStyleLbl="parChTrans1D2" presStyleIdx="1" presStyleCnt="2"/>
      <dgm:spPr/>
    </dgm:pt>
    <dgm:pt modelId="{5E450C8B-7FEF-4378-A12A-476ED31A8633}" type="pres">
      <dgm:prSet presAssocID="{8FFBEFF2-4728-4F47-A3C9-9E7054DC1465}" presName="hierRoot2" presStyleCnt="0">
        <dgm:presLayoutVars>
          <dgm:hierBranch val="init"/>
        </dgm:presLayoutVars>
      </dgm:prSet>
      <dgm:spPr/>
    </dgm:pt>
    <dgm:pt modelId="{4ABED9DB-BCA0-435C-9896-3A5CC6CAE52E}" type="pres">
      <dgm:prSet presAssocID="{8FFBEFF2-4728-4F47-A3C9-9E7054DC1465}" presName="rootComposite" presStyleCnt="0"/>
      <dgm:spPr/>
    </dgm:pt>
    <dgm:pt modelId="{8757B904-7C2D-45CC-A013-D2AA736971BF}" type="pres">
      <dgm:prSet presAssocID="{8FFBEFF2-4728-4F47-A3C9-9E7054DC1465}" presName="rootText" presStyleLbl="node2" presStyleIdx="1" presStyleCnt="2">
        <dgm:presLayoutVars>
          <dgm:chPref val="3"/>
        </dgm:presLayoutVars>
      </dgm:prSet>
      <dgm:spPr/>
    </dgm:pt>
    <dgm:pt modelId="{12ED1BB7-3C6D-47E7-B033-89D238FB719D}" type="pres">
      <dgm:prSet presAssocID="{8FFBEFF2-4728-4F47-A3C9-9E7054DC1465}" presName="rootConnector" presStyleLbl="node2" presStyleIdx="1" presStyleCnt="2"/>
      <dgm:spPr/>
    </dgm:pt>
    <dgm:pt modelId="{8DBB123B-CB3C-47A4-9C0A-89703980B3F2}" type="pres">
      <dgm:prSet presAssocID="{8FFBEFF2-4728-4F47-A3C9-9E7054DC1465}" presName="hierChild4" presStyleCnt="0"/>
      <dgm:spPr/>
    </dgm:pt>
    <dgm:pt modelId="{B0ED801D-F3C2-4D02-98DC-B0350B3A1AE2}" type="pres">
      <dgm:prSet presAssocID="{8FFBEFF2-4728-4F47-A3C9-9E7054DC1465}" presName="hierChild5" presStyleCnt="0"/>
      <dgm:spPr/>
    </dgm:pt>
    <dgm:pt modelId="{2A1BE2C3-B69F-4DE3-8807-3CF5F9B41400}" type="pres">
      <dgm:prSet presAssocID="{A283EFBB-C843-4E8D-9DFA-DC848FF7388B}" presName="hierChild3" presStyleCnt="0"/>
      <dgm:spPr/>
    </dgm:pt>
  </dgm:ptLst>
  <dgm:cxnLst>
    <dgm:cxn modelId="{8B220C25-180D-4606-9D38-465A26C69CAF}" type="presOf" srcId="{AA9D0226-ECD7-455C-A429-1B8F74B3A2B4}" destId="{1E77AAB2-4A86-4318-BB8A-92C6FC858A2C}" srcOrd="1" destOrd="0" presId="urn:microsoft.com/office/officeart/2005/8/layout/orgChart1"/>
    <dgm:cxn modelId="{91E55B27-8B33-4524-ACFF-1DFB4B371A34}" type="presOf" srcId="{A8F30C7E-E34F-43EC-BA8E-B19A95E9C60D}" destId="{12195577-0067-44B5-94AA-10340A5453EC}" srcOrd="0" destOrd="0" presId="urn:microsoft.com/office/officeart/2005/8/layout/orgChart1"/>
    <dgm:cxn modelId="{D2E8A928-3C22-4594-88D5-BB814C8927F8}" type="presOf" srcId="{8FFBEFF2-4728-4F47-A3C9-9E7054DC1465}" destId="{8757B904-7C2D-45CC-A013-D2AA736971BF}" srcOrd="0" destOrd="0" presId="urn:microsoft.com/office/officeart/2005/8/layout/orgChart1"/>
    <dgm:cxn modelId="{A8F57C34-70B4-4291-8201-C42B9E0D304B}" srcId="{A283EFBB-C843-4E8D-9DFA-DC848FF7388B}" destId="{8FFBEFF2-4728-4F47-A3C9-9E7054DC1465}" srcOrd="1" destOrd="0" parTransId="{A8F30C7E-E34F-43EC-BA8E-B19A95E9C60D}" sibTransId="{55CE3724-EDA5-4DE2-9244-77B7EA57C8A2}"/>
    <dgm:cxn modelId="{B68E734B-941D-469A-B87A-0D4CFCA60BAA}" type="presOf" srcId="{F56AFF14-DFF2-4F68-B696-56367CAB34F1}" destId="{57AC8E26-B447-4465-9E59-5A8F38C82348}" srcOrd="0" destOrd="0" presId="urn:microsoft.com/office/officeart/2005/8/layout/orgChart1"/>
    <dgm:cxn modelId="{0EA4CD53-A5F9-4043-8175-2D2BAAD7BC37}" type="presOf" srcId="{AA9D0226-ECD7-455C-A429-1B8F74B3A2B4}" destId="{D63A3CA3-BD7E-4EC8-9D85-79BC949B11AD}" srcOrd="0" destOrd="0" presId="urn:microsoft.com/office/officeart/2005/8/layout/orgChart1"/>
    <dgm:cxn modelId="{46F79776-E8BC-4157-807D-12B269DB595E}" type="presOf" srcId="{8FFBEFF2-4728-4F47-A3C9-9E7054DC1465}" destId="{12ED1BB7-3C6D-47E7-B033-89D238FB719D}" srcOrd="1" destOrd="0" presId="urn:microsoft.com/office/officeart/2005/8/layout/orgChart1"/>
    <dgm:cxn modelId="{4B3DE47C-CAC4-453E-8977-B83C8B471FE1}" srcId="{F56AFF14-DFF2-4F68-B696-56367CAB34F1}" destId="{A283EFBB-C843-4E8D-9DFA-DC848FF7388B}" srcOrd="0" destOrd="0" parTransId="{1030E8ED-85C4-4B40-889A-5D31F89E22C0}" sibTransId="{A14BEBD0-A73F-4F9A-9197-78AA6587B862}"/>
    <dgm:cxn modelId="{510A2098-1EA8-4B5F-B57C-FB729B22C858}" type="presOf" srcId="{A283EFBB-C843-4E8D-9DFA-DC848FF7388B}" destId="{48DE3362-A368-45A4-BABB-54436C5DEA77}" srcOrd="0" destOrd="0" presId="urn:microsoft.com/office/officeart/2005/8/layout/orgChart1"/>
    <dgm:cxn modelId="{38DF32D6-E03E-46B6-A0E6-0E42FB2B4E4C}" srcId="{A283EFBB-C843-4E8D-9DFA-DC848FF7388B}" destId="{AA9D0226-ECD7-455C-A429-1B8F74B3A2B4}" srcOrd="0" destOrd="0" parTransId="{0055ADCA-E510-4786-A81B-5A071D3BCDA5}" sibTransId="{090F8815-23A7-443C-B735-5468875F0F3F}"/>
    <dgm:cxn modelId="{3CCECEE2-A4A5-464E-82E7-CC7454554F39}" type="presOf" srcId="{A283EFBB-C843-4E8D-9DFA-DC848FF7388B}" destId="{01812809-CCE3-4462-A16B-22A84A66A676}" srcOrd="1" destOrd="0" presId="urn:microsoft.com/office/officeart/2005/8/layout/orgChart1"/>
    <dgm:cxn modelId="{F13BCAFC-BA45-4D2F-995F-A18B7D12D6FB}" type="presOf" srcId="{0055ADCA-E510-4786-A81B-5A071D3BCDA5}" destId="{0C125552-434E-42E7-B467-9A84B60F1FE1}" srcOrd="0" destOrd="0" presId="urn:microsoft.com/office/officeart/2005/8/layout/orgChart1"/>
    <dgm:cxn modelId="{5AFE771B-D3B4-43D1-93F6-CD25E0403CAC}" type="presParOf" srcId="{57AC8E26-B447-4465-9E59-5A8F38C82348}" destId="{E09DCC7A-3778-4453-98E2-C8DF4A4C8731}" srcOrd="0" destOrd="0" presId="urn:microsoft.com/office/officeart/2005/8/layout/orgChart1"/>
    <dgm:cxn modelId="{5FBD2B84-EDD4-4392-898F-3F95662D4F37}" type="presParOf" srcId="{E09DCC7A-3778-4453-98E2-C8DF4A4C8731}" destId="{E720E414-6062-43B3-9C33-AAD4C497013C}" srcOrd="0" destOrd="0" presId="urn:microsoft.com/office/officeart/2005/8/layout/orgChart1"/>
    <dgm:cxn modelId="{2E1FB8D9-9CC8-4421-B761-E2E19FDB7256}" type="presParOf" srcId="{E720E414-6062-43B3-9C33-AAD4C497013C}" destId="{48DE3362-A368-45A4-BABB-54436C5DEA77}" srcOrd="0" destOrd="0" presId="urn:microsoft.com/office/officeart/2005/8/layout/orgChart1"/>
    <dgm:cxn modelId="{784C9FFE-E042-40DC-BFEC-BC918C9658AA}" type="presParOf" srcId="{E720E414-6062-43B3-9C33-AAD4C497013C}" destId="{01812809-CCE3-4462-A16B-22A84A66A676}" srcOrd="1" destOrd="0" presId="urn:microsoft.com/office/officeart/2005/8/layout/orgChart1"/>
    <dgm:cxn modelId="{46B38AA1-B9E7-4116-9649-DE67EE2239E4}" type="presParOf" srcId="{E09DCC7A-3778-4453-98E2-C8DF4A4C8731}" destId="{DD7502BC-9E15-4F73-B9DD-F7A73AC40EC1}" srcOrd="1" destOrd="0" presId="urn:microsoft.com/office/officeart/2005/8/layout/orgChart1"/>
    <dgm:cxn modelId="{1BA71CE5-35E3-4169-A3BB-BF7A289FD066}" type="presParOf" srcId="{DD7502BC-9E15-4F73-B9DD-F7A73AC40EC1}" destId="{0C125552-434E-42E7-B467-9A84B60F1FE1}" srcOrd="0" destOrd="0" presId="urn:microsoft.com/office/officeart/2005/8/layout/orgChart1"/>
    <dgm:cxn modelId="{062E9E8E-2DFA-41B8-B1EA-A1EFB5A62CF8}" type="presParOf" srcId="{DD7502BC-9E15-4F73-B9DD-F7A73AC40EC1}" destId="{BFE332A4-2477-470F-9448-E6B4ACAAC254}" srcOrd="1" destOrd="0" presId="urn:microsoft.com/office/officeart/2005/8/layout/orgChart1"/>
    <dgm:cxn modelId="{08B64F81-3D69-44EA-A92D-DAA83FA69700}" type="presParOf" srcId="{BFE332A4-2477-470F-9448-E6B4ACAAC254}" destId="{22C12FE2-77A2-478D-B8C0-CAA6544CBCE2}" srcOrd="0" destOrd="0" presId="urn:microsoft.com/office/officeart/2005/8/layout/orgChart1"/>
    <dgm:cxn modelId="{932E9E86-9220-4762-A752-8D8D865831E4}" type="presParOf" srcId="{22C12FE2-77A2-478D-B8C0-CAA6544CBCE2}" destId="{D63A3CA3-BD7E-4EC8-9D85-79BC949B11AD}" srcOrd="0" destOrd="0" presId="urn:microsoft.com/office/officeart/2005/8/layout/orgChart1"/>
    <dgm:cxn modelId="{774EA84D-1FDF-4DE0-ACF1-BA841DBB24DB}" type="presParOf" srcId="{22C12FE2-77A2-478D-B8C0-CAA6544CBCE2}" destId="{1E77AAB2-4A86-4318-BB8A-92C6FC858A2C}" srcOrd="1" destOrd="0" presId="urn:microsoft.com/office/officeart/2005/8/layout/orgChart1"/>
    <dgm:cxn modelId="{7EA34B77-E781-4666-9AE3-12D2F61CC820}" type="presParOf" srcId="{BFE332A4-2477-470F-9448-E6B4ACAAC254}" destId="{1C6C4629-ED6C-4A56-B670-A204B4A42642}" srcOrd="1" destOrd="0" presId="urn:microsoft.com/office/officeart/2005/8/layout/orgChart1"/>
    <dgm:cxn modelId="{FCDBD0AA-FF7E-47DB-A7A2-58D9C7048130}" type="presParOf" srcId="{BFE332A4-2477-470F-9448-E6B4ACAAC254}" destId="{7F92B207-45C3-4AB4-8CE7-AB79B1805C9E}" srcOrd="2" destOrd="0" presId="urn:microsoft.com/office/officeart/2005/8/layout/orgChart1"/>
    <dgm:cxn modelId="{E6C7BCED-1A81-4460-B826-BF037476A79B}" type="presParOf" srcId="{DD7502BC-9E15-4F73-B9DD-F7A73AC40EC1}" destId="{12195577-0067-44B5-94AA-10340A5453EC}" srcOrd="2" destOrd="0" presId="urn:microsoft.com/office/officeart/2005/8/layout/orgChart1"/>
    <dgm:cxn modelId="{7B6C10F5-E03D-4035-9F32-50ED78657EDB}" type="presParOf" srcId="{DD7502BC-9E15-4F73-B9DD-F7A73AC40EC1}" destId="{5E450C8B-7FEF-4378-A12A-476ED31A8633}" srcOrd="3" destOrd="0" presId="urn:microsoft.com/office/officeart/2005/8/layout/orgChart1"/>
    <dgm:cxn modelId="{394AA02C-3CC7-4677-AAEF-1F0E41B461A6}" type="presParOf" srcId="{5E450C8B-7FEF-4378-A12A-476ED31A8633}" destId="{4ABED9DB-BCA0-435C-9896-3A5CC6CAE52E}" srcOrd="0" destOrd="0" presId="urn:microsoft.com/office/officeart/2005/8/layout/orgChart1"/>
    <dgm:cxn modelId="{EF7B6B39-F151-42F4-9DB4-D9FB1C8F5930}" type="presParOf" srcId="{4ABED9DB-BCA0-435C-9896-3A5CC6CAE52E}" destId="{8757B904-7C2D-45CC-A013-D2AA736971BF}" srcOrd="0" destOrd="0" presId="urn:microsoft.com/office/officeart/2005/8/layout/orgChart1"/>
    <dgm:cxn modelId="{D0D38932-617E-42E7-9F11-8571488B24A7}" type="presParOf" srcId="{4ABED9DB-BCA0-435C-9896-3A5CC6CAE52E}" destId="{12ED1BB7-3C6D-47E7-B033-89D238FB719D}" srcOrd="1" destOrd="0" presId="urn:microsoft.com/office/officeart/2005/8/layout/orgChart1"/>
    <dgm:cxn modelId="{50F1F9EF-BA61-472B-A24B-006CF6146636}" type="presParOf" srcId="{5E450C8B-7FEF-4378-A12A-476ED31A8633}" destId="{8DBB123B-CB3C-47A4-9C0A-89703980B3F2}" srcOrd="1" destOrd="0" presId="urn:microsoft.com/office/officeart/2005/8/layout/orgChart1"/>
    <dgm:cxn modelId="{1AADA00B-83D2-4B89-A894-59CE8BB40B83}" type="presParOf" srcId="{5E450C8B-7FEF-4378-A12A-476ED31A8633}" destId="{B0ED801D-F3C2-4D02-98DC-B0350B3A1AE2}" srcOrd="2" destOrd="0" presId="urn:microsoft.com/office/officeart/2005/8/layout/orgChart1"/>
    <dgm:cxn modelId="{93E249B2-B723-43B7-88C5-8319DBE800D7}" type="presParOf" srcId="{E09DCC7A-3778-4453-98E2-C8DF4A4C8731}" destId="{2A1BE2C3-B69F-4DE3-8807-3CF5F9B4140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64DD0E-1A23-4774-B2D7-A696ABE783BE}"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05534893-A276-4BE6-B918-3C9E1A5CD783}">
      <dgm:prSet phldrT="[Metin]"/>
      <dgm:spPr/>
      <dgm:t>
        <a:bodyPr/>
        <a:lstStyle/>
        <a:p>
          <a:r>
            <a:rPr lang="tr-TR" dirty="0"/>
            <a:t>Faiz Türleri -II</a:t>
          </a:r>
        </a:p>
      </dgm:t>
    </dgm:pt>
    <dgm:pt modelId="{A6F74199-FA5D-4E5E-8A33-84E3E8AEBB67}" type="parTrans" cxnId="{48A707F5-25D1-45C6-AC0A-83D7B8DF7D80}">
      <dgm:prSet/>
      <dgm:spPr/>
      <dgm:t>
        <a:bodyPr/>
        <a:lstStyle/>
        <a:p>
          <a:endParaRPr lang="tr-TR"/>
        </a:p>
      </dgm:t>
    </dgm:pt>
    <dgm:pt modelId="{FEE74744-EE1D-4630-B698-4AF823329668}" type="sibTrans" cxnId="{48A707F5-25D1-45C6-AC0A-83D7B8DF7D80}">
      <dgm:prSet/>
      <dgm:spPr/>
      <dgm:t>
        <a:bodyPr/>
        <a:lstStyle/>
        <a:p>
          <a:endParaRPr lang="tr-TR"/>
        </a:p>
      </dgm:t>
    </dgm:pt>
    <dgm:pt modelId="{200B6E49-8BB0-4DA5-9A0D-2DE84189C758}">
      <dgm:prSet phldrT="[Metin]"/>
      <dgm:spPr/>
      <dgm:t>
        <a:bodyPr/>
        <a:lstStyle/>
        <a:p>
          <a:r>
            <a:rPr lang="tr-TR" dirty="0"/>
            <a:t>Kanunî Faiz</a:t>
          </a:r>
        </a:p>
      </dgm:t>
    </dgm:pt>
    <dgm:pt modelId="{82EA4262-FBCF-403F-B766-696647B97272}" type="parTrans" cxnId="{E1FCD53D-C3A4-4112-837C-AB33A49F0E7A}">
      <dgm:prSet/>
      <dgm:spPr/>
      <dgm:t>
        <a:bodyPr/>
        <a:lstStyle/>
        <a:p>
          <a:endParaRPr lang="tr-TR"/>
        </a:p>
      </dgm:t>
    </dgm:pt>
    <dgm:pt modelId="{DAA02520-51B5-43C5-8A86-AA85313A76E2}" type="sibTrans" cxnId="{E1FCD53D-C3A4-4112-837C-AB33A49F0E7A}">
      <dgm:prSet/>
      <dgm:spPr/>
      <dgm:t>
        <a:bodyPr/>
        <a:lstStyle/>
        <a:p>
          <a:endParaRPr lang="tr-TR"/>
        </a:p>
      </dgm:t>
    </dgm:pt>
    <dgm:pt modelId="{9777DA58-677A-4B02-A816-745002CB634B}">
      <dgm:prSet phldrT="[Metin]"/>
      <dgm:spPr/>
      <dgm:t>
        <a:bodyPr/>
        <a:lstStyle/>
        <a:p>
          <a:r>
            <a:rPr lang="tr-TR" dirty="0" err="1"/>
            <a:t>Akdî</a:t>
          </a:r>
          <a:r>
            <a:rPr lang="tr-TR" dirty="0"/>
            <a:t> Faiz (</a:t>
          </a:r>
          <a:r>
            <a:rPr lang="tr-TR" dirty="0" err="1"/>
            <a:t>Sözleşmesel</a:t>
          </a:r>
          <a:r>
            <a:rPr lang="tr-TR" dirty="0"/>
            <a:t> Faiz)</a:t>
          </a:r>
        </a:p>
      </dgm:t>
    </dgm:pt>
    <dgm:pt modelId="{CBCC194A-EE26-487F-8CD9-75FF8DDE94BE}" type="parTrans" cxnId="{A283C9BC-DEAC-4390-A04F-227B1CC427E1}">
      <dgm:prSet/>
      <dgm:spPr/>
      <dgm:t>
        <a:bodyPr/>
        <a:lstStyle/>
        <a:p>
          <a:endParaRPr lang="tr-TR"/>
        </a:p>
      </dgm:t>
    </dgm:pt>
    <dgm:pt modelId="{D6575FE5-7158-4155-B787-1AC5C6DD4F54}" type="sibTrans" cxnId="{A283C9BC-DEAC-4390-A04F-227B1CC427E1}">
      <dgm:prSet/>
      <dgm:spPr/>
      <dgm:t>
        <a:bodyPr/>
        <a:lstStyle/>
        <a:p>
          <a:endParaRPr lang="tr-TR"/>
        </a:p>
      </dgm:t>
    </dgm:pt>
    <dgm:pt modelId="{6BACDFDB-EBFF-46C0-80E5-33CFD253D2A2}" type="pres">
      <dgm:prSet presAssocID="{E064DD0E-1A23-4774-B2D7-A696ABE783BE}" presName="hierChild1" presStyleCnt="0">
        <dgm:presLayoutVars>
          <dgm:orgChart val="1"/>
          <dgm:chPref val="1"/>
          <dgm:dir/>
          <dgm:animOne val="branch"/>
          <dgm:animLvl val="lvl"/>
          <dgm:resizeHandles/>
        </dgm:presLayoutVars>
      </dgm:prSet>
      <dgm:spPr/>
    </dgm:pt>
    <dgm:pt modelId="{C5526EC5-CEB0-4EC3-9352-33E5755770EF}" type="pres">
      <dgm:prSet presAssocID="{05534893-A276-4BE6-B918-3C9E1A5CD783}" presName="hierRoot1" presStyleCnt="0">
        <dgm:presLayoutVars>
          <dgm:hierBranch val="init"/>
        </dgm:presLayoutVars>
      </dgm:prSet>
      <dgm:spPr/>
    </dgm:pt>
    <dgm:pt modelId="{CC4D5FA0-1AE0-4BD7-95ED-2FF68B4DF497}" type="pres">
      <dgm:prSet presAssocID="{05534893-A276-4BE6-B918-3C9E1A5CD783}" presName="rootComposite1" presStyleCnt="0"/>
      <dgm:spPr/>
    </dgm:pt>
    <dgm:pt modelId="{CE4F82F7-A835-4D94-9A30-7302729B5C21}" type="pres">
      <dgm:prSet presAssocID="{05534893-A276-4BE6-B918-3C9E1A5CD783}" presName="rootText1" presStyleLbl="node0" presStyleIdx="0" presStyleCnt="1" custScaleX="198387" custLinFactNeighborX="0" custLinFactNeighborY="-71401">
        <dgm:presLayoutVars>
          <dgm:chPref val="3"/>
        </dgm:presLayoutVars>
      </dgm:prSet>
      <dgm:spPr/>
    </dgm:pt>
    <dgm:pt modelId="{4FA778F2-AC2E-4634-8EF9-691D9174487A}" type="pres">
      <dgm:prSet presAssocID="{05534893-A276-4BE6-B918-3C9E1A5CD783}" presName="rootConnector1" presStyleLbl="node1" presStyleIdx="0" presStyleCnt="0"/>
      <dgm:spPr/>
    </dgm:pt>
    <dgm:pt modelId="{D5389CD1-7B14-4FAF-99B8-E7E76FC2A2E4}" type="pres">
      <dgm:prSet presAssocID="{05534893-A276-4BE6-B918-3C9E1A5CD783}" presName="hierChild2" presStyleCnt="0"/>
      <dgm:spPr/>
    </dgm:pt>
    <dgm:pt modelId="{DFF8A603-D079-4794-B6C6-22EF88CB9AB2}" type="pres">
      <dgm:prSet presAssocID="{82EA4262-FBCF-403F-B766-696647B97272}" presName="Name37" presStyleLbl="parChTrans1D2" presStyleIdx="0" presStyleCnt="2"/>
      <dgm:spPr/>
    </dgm:pt>
    <dgm:pt modelId="{E0C70159-F856-4A21-AFC3-C9A4CD2B51D8}" type="pres">
      <dgm:prSet presAssocID="{200B6E49-8BB0-4DA5-9A0D-2DE84189C758}" presName="hierRoot2" presStyleCnt="0">
        <dgm:presLayoutVars>
          <dgm:hierBranch val="init"/>
        </dgm:presLayoutVars>
      </dgm:prSet>
      <dgm:spPr/>
    </dgm:pt>
    <dgm:pt modelId="{5E6CFF8A-D798-4E06-BAF0-E926A2DC7A54}" type="pres">
      <dgm:prSet presAssocID="{200B6E49-8BB0-4DA5-9A0D-2DE84189C758}" presName="rootComposite" presStyleCnt="0"/>
      <dgm:spPr/>
    </dgm:pt>
    <dgm:pt modelId="{CFEE68E5-8173-4484-AD6A-235B83320F38}" type="pres">
      <dgm:prSet presAssocID="{200B6E49-8BB0-4DA5-9A0D-2DE84189C758}" presName="rootText" presStyleLbl="node2" presStyleIdx="0" presStyleCnt="2">
        <dgm:presLayoutVars>
          <dgm:chPref val="3"/>
        </dgm:presLayoutVars>
      </dgm:prSet>
      <dgm:spPr/>
    </dgm:pt>
    <dgm:pt modelId="{FF5EE280-12C9-4A2F-825A-8F4C4A75157B}" type="pres">
      <dgm:prSet presAssocID="{200B6E49-8BB0-4DA5-9A0D-2DE84189C758}" presName="rootConnector" presStyleLbl="node2" presStyleIdx="0" presStyleCnt="2"/>
      <dgm:spPr/>
    </dgm:pt>
    <dgm:pt modelId="{10B07A42-0C90-4957-99F5-2CDBDABDBCAC}" type="pres">
      <dgm:prSet presAssocID="{200B6E49-8BB0-4DA5-9A0D-2DE84189C758}" presName="hierChild4" presStyleCnt="0"/>
      <dgm:spPr/>
    </dgm:pt>
    <dgm:pt modelId="{5D7D4F2D-2089-47D7-9D81-683A0C4361AC}" type="pres">
      <dgm:prSet presAssocID="{200B6E49-8BB0-4DA5-9A0D-2DE84189C758}" presName="hierChild5" presStyleCnt="0"/>
      <dgm:spPr/>
    </dgm:pt>
    <dgm:pt modelId="{910FFE68-A2C1-42B6-94BC-A52BE9E35BBB}" type="pres">
      <dgm:prSet presAssocID="{CBCC194A-EE26-487F-8CD9-75FF8DDE94BE}" presName="Name37" presStyleLbl="parChTrans1D2" presStyleIdx="1" presStyleCnt="2"/>
      <dgm:spPr/>
    </dgm:pt>
    <dgm:pt modelId="{DEB6E286-D9A3-42EF-9E4B-115FB7AFA031}" type="pres">
      <dgm:prSet presAssocID="{9777DA58-677A-4B02-A816-745002CB634B}" presName="hierRoot2" presStyleCnt="0">
        <dgm:presLayoutVars>
          <dgm:hierBranch val="init"/>
        </dgm:presLayoutVars>
      </dgm:prSet>
      <dgm:spPr/>
    </dgm:pt>
    <dgm:pt modelId="{1B8B6E26-7E5B-4E71-9C16-E15C4934F696}" type="pres">
      <dgm:prSet presAssocID="{9777DA58-677A-4B02-A816-745002CB634B}" presName="rootComposite" presStyleCnt="0"/>
      <dgm:spPr/>
    </dgm:pt>
    <dgm:pt modelId="{BDC82F55-5C7C-4E71-A3E8-27BAB72A8CDA}" type="pres">
      <dgm:prSet presAssocID="{9777DA58-677A-4B02-A816-745002CB634B}" presName="rootText" presStyleLbl="node2" presStyleIdx="1" presStyleCnt="2">
        <dgm:presLayoutVars>
          <dgm:chPref val="3"/>
        </dgm:presLayoutVars>
      </dgm:prSet>
      <dgm:spPr/>
    </dgm:pt>
    <dgm:pt modelId="{701B8B8A-3EC8-493F-A3F9-349AB6EB1564}" type="pres">
      <dgm:prSet presAssocID="{9777DA58-677A-4B02-A816-745002CB634B}" presName="rootConnector" presStyleLbl="node2" presStyleIdx="1" presStyleCnt="2"/>
      <dgm:spPr/>
    </dgm:pt>
    <dgm:pt modelId="{B81641CA-92DA-45E4-A5F3-970E1205F3CE}" type="pres">
      <dgm:prSet presAssocID="{9777DA58-677A-4B02-A816-745002CB634B}" presName="hierChild4" presStyleCnt="0"/>
      <dgm:spPr/>
    </dgm:pt>
    <dgm:pt modelId="{33A9DA65-BEA2-4021-BA92-E642499627FC}" type="pres">
      <dgm:prSet presAssocID="{9777DA58-677A-4B02-A816-745002CB634B}" presName="hierChild5" presStyleCnt="0"/>
      <dgm:spPr/>
    </dgm:pt>
    <dgm:pt modelId="{F342E261-E4B2-4DE9-8816-BB1ADEC7793A}" type="pres">
      <dgm:prSet presAssocID="{05534893-A276-4BE6-B918-3C9E1A5CD783}" presName="hierChild3" presStyleCnt="0"/>
      <dgm:spPr/>
    </dgm:pt>
  </dgm:ptLst>
  <dgm:cxnLst>
    <dgm:cxn modelId="{9064970C-02F6-429A-87FC-8DA0A61A2C5B}" type="presOf" srcId="{200B6E49-8BB0-4DA5-9A0D-2DE84189C758}" destId="{CFEE68E5-8173-4484-AD6A-235B83320F38}" srcOrd="0" destOrd="0" presId="urn:microsoft.com/office/officeart/2005/8/layout/orgChart1"/>
    <dgm:cxn modelId="{21A81B2A-B749-4CC2-A0AA-92DE4DF2EDAA}" type="presOf" srcId="{9777DA58-677A-4B02-A816-745002CB634B}" destId="{BDC82F55-5C7C-4E71-A3E8-27BAB72A8CDA}" srcOrd="0" destOrd="0" presId="urn:microsoft.com/office/officeart/2005/8/layout/orgChart1"/>
    <dgm:cxn modelId="{4FC6E931-7591-4F89-A487-548C8E94A6E6}" type="presOf" srcId="{200B6E49-8BB0-4DA5-9A0D-2DE84189C758}" destId="{FF5EE280-12C9-4A2F-825A-8F4C4A75157B}" srcOrd="1" destOrd="0" presId="urn:microsoft.com/office/officeart/2005/8/layout/orgChart1"/>
    <dgm:cxn modelId="{E1FCD53D-C3A4-4112-837C-AB33A49F0E7A}" srcId="{05534893-A276-4BE6-B918-3C9E1A5CD783}" destId="{200B6E49-8BB0-4DA5-9A0D-2DE84189C758}" srcOrd="0" destOrd="0" parTransId="{82EA4262-FBCF-403F-B766-696647B97272}" sibTransId="{DAA02520-51B5-43C5-8A86-AA85313A76E2}"/>
    <dgm:cxn modelId="{FB687463-1792-42C0-948C-6B82E046140C}" type="presOf" srcId="{E064DD0E-1A23-4774-B2D7-A696ABE783BE}" destId="{6BACDFDB-EBFF-46C0-80E5-33CFD253D2A2}" srcOrd="0" destOrd="0" presId="urn:microsoft.com/office/officeart/2005/8/layout/orgChart1"/>
    <dgm:cxn modelId="{E830A24E-997B-4C73-AE06-9682F74B1F95}" type="presOf" srcId="{82EA4262-FBCF-403F-B766-696647B97272}" destId="{DFF8A603-D079-4794-B6C6-22EF88CB9AB2}" srcOrd="0" destOrd="0" presId="urn:microsoft.com/office/officeart/2005/8/layout/orgChart1"/>
    <dgm:cxn modelId="{70C2AD7D-743C-4484-A608-57E062DEB312}" type="presOf" srcId="{05534893-A276-4BE6-B918-3C9E1A5CD783}" destId="{CE4F82F7-A835-4D94-9A30-7302729B5C21}" srcOrd="0" destOrd="0" presId="urn:microsoft.com/office/officeart/2005/8/layout/orgChart1"/>
    <dgm:cxn modelId="{A283C9BC-DEAC-4390-A04F-227B1CC427E1}" srcId="{05534893-A276-4BE6-B918-3C9E1A5CD783}" destId="{9777DA58-677A-4B02-A816-745002CB634B}" srcOrd="1" destOrd="0" parTransId="{CBCC194A-EE26-487F-8CD9-75FF8DDE94BE}" sibTransId="{D6575FE5-7158-4155-B787-1AC5C6DD4F54}"/>
    <dgm:cxn modelId="{DBD731D4-E8D7-45D5-8F16-FD64F7CF1854}" type="presOf" srcId="{9777DA58-677A-4B02-A816-745002CB634B}" destId="{701B8B8A-3EC8-493F-A3F9-349AB6EB1564}" srcOrd="1" destOrd="0" presId="urn:microsoft.com/office/officeart/2005/8/layout/orgChart1"/>
    <dgm:cxn modelId="{7936ECD7-25F8-4B18-916F-E1D09DFF8CBB}" type="presOf" srcId="{05534893-A276-4BE6-B918-3C9E1A5CD783}" destId="{4FA778F2-AC2E-4634-8EF9-691D9174487A}" srcOrd="1" destOrd="0" presId="urn:microsoft.com/office/officeart/2005/8/layout/orgChart1"/>
    <dgm:cxn modelId="{48A707F5-25D1-45C6-AC0A-83D7B8DF7D80}" srcId="{E064DD0E-1A23-4774-B2D7-A696ABE783BE}" destId="{05534893-A276-4BE6-B918-3C9E1A5CD783}" srcOrd="0" destOrd="0" parTransId="{A6F74199-FA5D-4E5E-8A33-84E3E8AEBB67}" sibTransId="{FEE74744-EE1D-4630-B698-4AF823329668}"/>
    <dgm:cxn modelId="{F2CE5BFA-182A-4A3A-82C9-9DF1A17E6C0C}" type="presOf" srcId="{CBCC194A-EE26-487F-8CD9-75FF8DDE94BE}" destId="{910FFE68-A2C1-42B6-94BC-A52BE9E35BBB}" srcOrd="0" destOrd="0" presId="urn:microsoft.com/office/officeart/2005/8/layout/orgChart1"/>
    <dgm:cxn modelId="{E75E5056-46A2-46AD-BC2F-759F2773C4AA}" type="presParOf" srcId="{6BACDFDB-EBFF-46C0-80E5-33CFD253D2A2}" destId="{C5526EC5-CEB0-4EC3-9352-33E5755770EF}" srcOrd="0" destOrd="0" presId="urn:microsoft.com/office/officeart/2005/8/layout/orgChart1"/>
    <dgm:cxn modelId="{FF722AC1-4CDD-4417-89AD-4E4BFF07FDF8}" type="presParOf" srcId="{C5526EC5-CEB0-4EC3-9352-33E5755770EF}" destId="{CC4D5FA0-1AE0-4BD7-95ED-2FF68B4DF497}" srcOrd="0" destOrd="0" presId="urn:microsoft.com/office/officeart/2005/8/layout/orgChart1"/>
    <dgm:cxn modelId="{DF0393CF-47C9-4988-A888-F08A09B771DB}" type="presParOf" srcId="{CC4D5FA0-1AE0-4BD7-95ED-2FF68B4DF497}" destId="{CE4F82F7-A835-4D94-9A30-7302729B5C21}" srcOrd="0" destOrd="0" presId="urn:microsoft.com/office/officeart/2005/8/layout/orgChart1"/>
    <dgm:cxn modelId="{2F877571-41FF-45F3-821A-6CB7556AFBFE}" type="presParOf" srcId="{CC4D5FA0-1AE0-4BD7-95ED-2FF68B4DF497}" destId="{4FA778F2-AC2E-4634-8EF9-691D9174487A}" srcOrd="1" destOrd="0" presId="urn:microsoft.com/office/officeart/2005/8/layout/orgChart1"/>
    <dgm:cxn modelId="{37F27C25-C985-4898-A590-39D752068E63}" type="presParOf" srcId="{C5526EC5-CEB0-4EC3-9352-33E5755770EF}" destId="{D5389CD1-7B14-4FAF-99B8-E7E76FC2A2E4}" srcOrd="1" destOrd="0" presId="urn:microsoft.com/office/officeart/2005/8/layout/orgChart1"/>
    <dgm:cxn modelId="{340C71BB-0C7D-47C1-ACA4-EE6E71B9D8F0}" type="presParOf" srcId="{D5389CD1-7B14-4FAF-99B8-E7E76FC2A2E4}" destId="{DFF8A603-D079-4794-B6C6-22EF88CB9AB2}" srcOrd="0" destOrd="0" presId="urn:microsoft.com/office/officeart/2005/8/layout/orgChart1"/>
    <dgm:cxn modelId="{BEC49273-27F0-4A1E-8656-F12667B70294}" type="presParOf" srcId="{D5389CD1-7B14-4FAF-99B8-E7E76FC2A2E4}" destId="{E0C70159-F856-4A21-AFC3-C9A4CD2B51D8}" srcOrd="1" destOrd="0" presId="urn:microsoft.com/office/officeart/2005/8/layout/orgChart1"/>
    <dgm:cxn modelId="{2D83ABB5-3C62-4E2E-8A0F-86F98B400077}" type="presParOf" srcId="{E0C70159-F856-4A21-AFC3-C9A4CD2B51D8}" destId="{5E6CFF8A-D798-4E06-BAF0-E926A2DC7A54}" srcOrd="0" destOrd="0" presId="urn:microsoft.com/office/officeart/2005/8/layout/orgChart1"/>
    <dgm:cxn modelId="{AF08DDC4-BA82-4600-925A-ECD8451BABA8}" type="presParOf" srcId="{5E6CFF8A-D798-4E06-BAF0-E926A2DC7A54}" destId="{CFEE68E5-8173-4484-AD6A-235B83320F38}" srcOrd="0" destOrd="0" presId="urn:microsoft.com/office/officeart/2005/8/layout/orgChart1"/>
    <dgm:cxn modelId="{00817AE8-28D9-4716-AEAB-9FF2A24F232E}" type="presParOf" srcId="{5E6CFF8A-D798-4E06-BAF0-E926A2DC7A54}" destId="{FF5EE280-12C9-4A2F-825A-8F4C4A75157B}" srcOrd="1" destOrd="0" presId="urn:microsoft.com/office/officeart/2005/8/layout/orgChart1"/>
    <dgm:cxn modelId="{1E6D15C9-177A-459F-B4C0-1CBA9C589A49}" type="presParOf" srcId="{E0C70159-F856-4A21-AFC3-C9A4CD2B51D8}" destId="{10B07A42-0C90-4957-99F5-2CDBDABDBCAC}" srcOrd="1" destOrd="0" presId="urn:microsoft.com/office/officeart/2005/8/layout/orgChart1"/>
    <dgm:cxn modelId="{81380AD6-6F4A-40E4-88A8-A2B7A2E0D195}" type="presParOf" srcId="{E0C70159-F856-4A21-AFC3-C9A4CD2B51D8}" destId="{5D7D4F2D-2089-47D7-9D81-683A0C4361AC}" srcOrd="2" destOrd="0" presId="urn:microsoft.com/office/officeart/2005/8/layout/orgChart1"/>
    <dgm:cxn modelId="{73D80121-7BEF-4747-A82C-39886EAE2BEE}" type="presParOf" srcId="{D5389CD1-7B14-4FAF-99B8-E7E76FC2A2E4}" destId="{910FFE68-A2C1-42B6-94BC-A52BE9E35BBB}" srcOrd="2" destOrd="0" presId="urn:microsoft.com/office/officeart/2005/8/layout/orgChart1"/>
    <dgm:cxn modelId="{A361BA2B-E557-4EDE-BE5F-D65162828BDC}" type="presParOf" srcId="{D5389CD1-7B14-4FAF-99B8-E7E76FC2A2E4}" destId="{DEB6E286-D9A3-42EF-9E4B-115FB7AFA031}" srcOrd="3" destOrd="0" presId="urn:microsoft.com/office/officeart/2005/8/layout/orgChart1"/>
    <dgm:cxn modelId="{BCBA2BF0-2C70-4AB2-974B-64518BFDA1F3}" type="presParOf" srcId="{DEB6E286-D9A3-42EF-9E4B-115FB7AFA031}" destId="{1B8B6E26-7E5B-4E71-9C16-E15C4934F696}" srcOrd="0" destOrd="0" presId="urn:microsoft.com/office/officeart/2005/8/layout/orgChart1"/>
    <dgm:cxn modelId="{5CC42863-BB00-4F52-B421-6B145CD6F7CD}" type="presParOf" srcId="{1B8B6E26-7E5B-4E71-9C16-E15C4934F696}" destId="{BDC82F55-5C7C-4E71-A3E8-27BAB72A8CDA}" srcOrd="0" destOrd="0" presId="urn:microsoft.com/office/officeart/2005/8/layout/orgChart1"/>
    <dgm:cxn modelId="{667E79D0-5F78-433C-954F-CABE3C708B00}" type="presParOf" srcId="{1B8B6E26-7E5B-4E71-9C16-E15C4934F696}" destId="{701B8B8A-3EC8-493F-A3F9-349AB6EB1564}" srcOrd="1" destOrd="0" presId="urn:microsoft.com/office/officeart/2005/8/layout/orgChart1"/>
    <dgm:cxn modelId="{B3C7F457-C811-4419-9C2D-CBB19C3776ED}" type="presParOf" srcId="{DEB6E286-D9A3-42EF-9E4B-115FB7AFA031}" destId="{B81641CA-92DA-45E4-A5F3-970E1205F3CE}" srcOrd="1" destOrd="0" presId="urn:microsoft.com/office/officeart/2005/8/layout/orgChart1"/>
    <dgm:cxn modelId="{13DB833F-986D-4E4B-893E-BC67ADCD0240}" type="presParOf" srcId="{DEB6E286-D9A3-42EF-9E4B-115FB7AFA031}" destId="{33A9DA65-BEA2-4021-BA92-E642499627FC}" srcOrd="2" destOrd="0" presId="urn:microsoft.com/office/officeart/2005/8/layout/orgChart1"/>
    <dgm:cxn modelId="{2AACE17C-4A09-48DC-96D8-C90B9C2C73E6}" type="presParOf" srcId="{C5526EC5-CEB0-4EC3-9352-33E5755770EF}" destId="{F342E261-E4B2-4DE9-8816-BB1ADEC7793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4D4BFCE-2160-42A7-ACC5-3E0A24EF0C95}" type="doc">
      <dgm:prSet loTypeId="urn:microsoft.com/office/officeart/2005/8/layout/hierarchy4" loCatId="hierarchy" qsTypeId="urn:microsoft.com/office/officeart/2005/8/quickstyle/simple1" qsCatId="simple" csTypeId="urn:microsoft.com/office/officeart/2005/8/colors/accent0_1" csCatId="mainScheme" phldr="1"/>
      <dgm:spPr/>
      <dgm:t>
        <a:bodyPr/>
        <a:lstStyle/>
        <a:p>
          <a:endParaRPr lang="tr-TR"/>
        </a:p>
      </dgm:t>
    </dgm:pt>
    <dgm:pt modelId="{34263181-989F-49BB-B06B-F3806DA7D0F0}">
      <dgm:prSet phldrT="[Metin]"/>
      <dgm:spPr/>
      <dgm:t>
        <a:bodyPr/>
        <a:lstStyle/>
        <a:p>
          <a:r>
            <a:rPr lang="tr-TR" dirty="0"/>
            <a:t>Ticarî İşlerde Faizin Özellikleri </a:t>
          </a:r>
        </a:p>
      </dgm:t>
    </dgm:pt>
    <dgm:pt modelId="{3081BB38-6A55-4ECF-9AFA-3058272E4052}" type="parTrans" cxnId="{6781AB5D-D68D-41B4-AF51-0CC0615BE35D}">
      <dgm:prSet/>
      <dgm:spPr/>
      <dgm:t>
        <a:bodyPr/>
        <a:lstStyle/>
        <a:p>
          <a:endParaRPr lang="tr-TR"/>
        </a:p>
      </dgm:t>
    </dgm:pt>
    <dgm:pt modelId="{D78A8FB3-247F-4470-8E80-6A81C0DFDE52}" type="sibTrans" cxnId="{6781AB5D-D68D-41B4-AF51-0CC0615BE35D}">
      <dgm:prSet/>
      <dgm:spPr/>
      <dgm:t>
        <a:bodyPr/>
        <a:lstStyle/>
        <a:p>
          <a:endParaRPr lang="tr-TR"/>
        </a:p>
      </dgm:t>
    </dgm:pt>
    <dgm:pt modelId="{6948689B-F3AE-449C-9B19-57D0BFD80343}">
      <dgm:prSet phldrT="[Metin]"/>
      <dgm:spPr/>
      <dgm:t>
        <a:bodyPr/>
        <a:lstStyle/>
        <a:p>
          <a:r>
            <a:rPr lang="tr-TR" dirty="0"/>
            <a:t>Öngörülmemiş olsa bile faize hak kazanılması</a:t>
          </a:r>
        </a:p>
      </dgm:t>
    </dgm:pt>
    <dgm:pt modelId="{ED39D129-C250-47D8-A192-BD5464C5A4E0}" type="parTrans" cxnId="{5854B0D6-D200-4A46-BD6D-D99730A0BBFF}">
      <dgm:prSet/>
      <dgm:spPr/>
      <dgm:t>
        <a:bodyPr/>
        <a:lstStyle/>
        <a:p>
          <a:endParaRPr lang="tr-TR"/>
        </a:p>
      </dgm:t>
    </dgm:pt>
    <dgm:pt modelId="{792E841A-504C-4A3C-8CF8-CB4347DAA7C2}" type="sibTrans" cxnId="{5854B0D6-D200-4A46-BD6D-D99730A0BBFF}">
      <dgm:prSet/>
      <dgm:spPr/>
      <dgm:t>
        <a:bodyPr/>
        <a:lstStyle/>
        <a:p>
          <a:endParaRPr lang="tr-TR"/>
        </a:p>
      </dgm:t>
    </dgm:pt>
    <dgm:pt modelId="{322A3A59-2BD5-4815-A32B-CBA8A3A8894D}">
      <dgm:prSet phldrT="[Metin]"/>
      <dgm:spPr/>
      <dgm:t>
        <a:bodyPr/>
        <a:lstStyle/>
        <a:p>
          <a:r>
            <a:rPr lang="tr-TR" dirty="0"/>
            <a:t>Daha yüksek oranda temerrüt faizi talep edebilme</a:t>
          </a:r>
        </a:p>
      </dgm:t>
    </dgm:pt>
    <dgm:pt modelId="{4155F856-DD68-4968-AF5E-97A15EB2E06C}" type="parTrans" cxnId="{93FC0451-63B7-4835-8FDD-7D940954A427}">
      <dgm:prSet/>
      <dgm:spPr/>
      <dgm:t>
        <a:bodyPr/>
        <a:lstStyle/>
        <a:p>
          <a:endParaRPr lang="tr-TR"/>
        </a:p>
      </dgm:t>
    </dgm:pt>
    <dgm:pt modelId="{91C558E9-B2C5-4765-B4DC-D36E654770AD}" type="sibTrans" cxnId="{93FC0451-63B7-4835-8FDD-7D940954A427}">
      <dgm:prSet/>
      <dgm:spPr/>
      <dgm:t>
        <a:bodyPr/>
        <a:lstStyle/>
        <a:p>
          <a:endParaRPr lang="tr-TR"/>
        </a:p>
      </dgm:t>
    </dgm:pt>
    <dgm:pt modelId="{ACC485DA-E42B-45EB-BA87-8B5D82BA7F95}">
      <dgm:prSet/>
      <dgm:spPr/>
      <dgm:t>
        <a:bodyPr/>
        <a:lstStyle/>
        <a:p>
          <a:r>
            <a:rPr lang="tr-TR"/>
            <a:t>Sınırlı olarak bileşik faizin kararlaştırılabilmesi</a:t>
          </a:r>
          <a:endParaRPr lang="tr-TR" dirty="0"/>
        </a:p>
      </dgm:t>
    </dgm:pt>
    <dgm:pt modelId="{6C7C90A2-8079-47F3-8DA8-1E7CB67DAF22}" type="parTrans" cxnId="{EC0FC988-2401-4802-89CE-B25410185AA0}">
      <dgm:prSet/>
      <dgm:spPr/>
      <dgm:t>
        <a:bodyPr/>
        <a:lstStyle/>
        <a:p>
          <a:endParaRPr lang="tr-TR"/>
        </a:p>
      </dgm:t>
    </dgm:pt>
    <dgm:pt modelId="{F3173C4A-7046-4553-9B29-E279B0D94998}" type="sibTrans" cxnId="{EC0FC988-2401-4802-89CE-B25410185AA0}">
      <dgm:prSet/>
      <dgm:spPr/>
      <dgm:t>
        <a:bodyPr/>
        <a:lstStyle/>
        <a:p>
          <a:endParaRPr lang="tr-TR"/>
        </a:p>
      </dgm:t>
    </dgm:pt>
    <dgm:pt modelId="{5202B3CB-325E-4E6A-9F26-A23B1307B2F9}" type="pres">
      <dgm:prSet presAssocID="{54D4BFCE-2160-42A7-ACC5-3E0A24EF0C95}" presName="Name0" presStyleCnt="0">
        <dgm:presLayoutVars>
          <dgm:chPref val="1"/>
          <dgm:dir/>
          <dgm:animOne val="branch"/>
          <dgm:animLvl val="lvl"/>
          <dgm:resizeHandles/>
        </dgm:presLayoutVars>
      </dgm:prSet>
      <dgm:spPr/>
    </dgm:pt>
    <dgm:pt modelId="{3741845B-A7DB-4F76-96E4-FA1157FCDF3D}" type="pres">
      <dgm:prSet presAssocID="{34263181-989F-49BB-B06B-F3806DA7D0F0}" presName="vertOne" presStyleCnt="0"/>
      <dgm:spPr/>
    </dgm:pt>
    <dgm:pt modelId="{AC14B5A8-4AE5-419E-884B-2659D52B9215}" type="pres">
      <dgm:prSet presAssocID="{34263181-989F-49BB-B06B-F3806DA7D0F0}" presName="txOne" presStyleLbl="node0" presStyleIdx="0" presStyleCnt="1" custScaleY="41377">
        <dgm:presLayoutVars>
          <dgm:chPref val="3"/>
        </dgm:presLayoutVars>
      </dgm:prSet>
      <dgm:spPr/>
    </dgm:pt>
    <dgm:pt modelId="{321C7779-234C-4DE8-9015-F029E35E3484}" type="pres">
      <dgm:prSet presAssocID="{34263181-989F-49BB-B06B-F3806DA7D0F0}" presName="parTransOne" presStyleCnt="0"/>
      <dgm:spPr/>
    </dgm:pt>
    <dgm:pt modelId="{442777B4-9B41-46D2-9E4E-CCC9ED0651D8}" type="pres">
      <dgm:prSet presAssocID="{34263181-989F-49BB-B06B-F3806DA7D0F0}" presName="horzOne" presStyleCnt="0"/>
      <dgm:spPr/>
    </dgm:pt>
    <dgm:pt modelId="{4D97DB11-4580-4E60-B0BB-7FA49452AB21}" type="pres">
      <dgm:prSet presAssocID="{6948689B-F3AE-449C-9B19-57D0BFD80343}" presName="vertTwo" presStyleCnt="0"/>
      <dgm:spPr/>
    </dgm:pt>
    <dgm:pt modelId="{CD6F6A1A-708B-4FD9-95A1-0231C38316E6}" type="pres">
      <dgm:prSet presAssocID="{6948689B-F3AE-449C-9B19-57D0BFD80343}" presName="txTwo" presStyleLbl="node2" presStyleIdx="0" presStyleCnt="3">
        <dgm:presLayoutVars>
          <dgm:chPref val="3"/>
        </dgm:presLayoutVars>
      </dgm:prSet>
      <dgm:spPr/>
    </dgm:pt>
    <dgm:pt modelId="{FF44249F-C58C-4C64-A9FB-88A4BF29D07D}" type="pres">
      <dgm:prSet presAssocID="{6948689B-F3AE-449C-9B19-57D0BFD80343}" presName="horzTwo" presStyleCnt="0"/>
      <dgm:spPr/>
    </dgm:pt>
    <dgm:pt modelId="{42B715C6-CCC9-4FCC-82BC-6013CC61821C}" type="pres">
      <dgm:prSet presAssocID="{792E841A-504C-4A3C-8CF8-CB4347DAA7C2}" presName="sibSpaceTwo" presStyleCnt="0"/>
      <dgm:spPr/>
    </dgm:pt>
    <dgm:pt modelId="{5D4B0FA5-B8A1-4F57-94F1-73450B91CEB9}" type="pres">
      <dgm:prSet presAssocID="{322A3A59-2BD5-4815-A32B-CBA8A3A8894D}" presName="vertTwo" presStyleCnt="0"/>
      <dgm:spPr/>
    </dgm:pt>
    <dgm:pt modelId="{B86EA4D4-1ACB-49C0-909A-CC0B45899E63}" type="pres">
      <dgm:prSet presAssocID="{322A3A59-2BD5-4815-A32B-CBA8A3A8894D}" presName="txTwo" presStyleLbl="node2" presStyleIdx="1" presStyleCnt="3">
        <dgm:presLayoutVars>
          <dgm:chPref val="3"/>
        </dgm:presLayoutVars>
      </dgm:prSet>
      <dgm:spPr/>
    </dgm:pt>
    <dgm:pt modelId="{0998258C-2479-48DC-B76D-7C6491D7486F}" type="pres">
      <dgm:prSet presAssocID="{322A3A59-2BD5-4815-A32B-CBA8A3A8894D}" presName="horzTwo" presStyleCnt="0"/>
      <dgm:spPr/>
    </dgm:pt>
    <dgm:pt modelId="{D3848406-CCCE-491B-98BE-2D5C29CCF206}" type="pres">
      <dgm:prSet presAssocID="{91C558E9-B2C5-4765-B4DC-D36E654770AD}" presName="sibSpaceTwo" presStyleCnt="0"/>
      <dgm:spPr/>
    </dgm:pt>
    <dgm:pt modelId="{CA4CDCBE-4D63-4557-B6B7-64A01F1C4283}" type="pres">
      <dgm:prSet presAssocID="{ACC485DA-E42B-45EB-BA87-8B5D82BA7F95}" presName="vertTwo" presStyleCnt="0"/>
      <dgm:spPr/>
    </dgm:pt>
    <dgm:pt modelId="{57852BA7-3555-4A26-94C9-BE21CC252D8E}" type="pres">
      <dgm:prSet presAssocID="{ACC485DA-E42B-45EB-BA87-8B5D82BA7F95}" presName="txTwo" presStyleLbl="node2" presStyleIdx="2" presStyleCnt="3">
        <dgm:presLayoutVars>
          <dgm:chPref val="3"/>
        </dgm:presLayoutVars>
      </dgm:prSet>
      <dgm:spPr/>
    </dgm:pt>
    <dgm:pt modelId="{D3653F23-4D05-4684-BCF5-7465471724CE}" type="pres">
      <dgm:prSet presAssocID="{ACC485DA-E42B-45EB-BA87-8B5D82BA7F95}" presName="horzTwo" presStyleCnt="0"/>
      <dgm:spPr/>
    </dgm:pt>
  </dgm:ptLst>
  <dgm:cxnLst>
    <dgm:cxn modelId="{6781AB5D-D68D-41B4-AF51-0CC0615BE35D}" srcId="{54D4BFCE-2160-42A7-ACC5-3E0A24EF0C95}" destId="{34263181-989F-49BB-B06B-F3806DA7D0F0}" srcOrd="0" destOrd="0" parTransId="{3081BB38-6A55-4ECF-9AFA-3058272E4052}" sibTransId="{D78A8FB3-247F-4470-8E80-6A81C0DFDE52}"/>
    <dgm:cxn modelId="{D3C06D6A-2DF7-45DB-9434-D9924ECC5F7E}" type="presOf" srcId="{ACC485DA-E42B-45EB-BA87-8B5D82BA7F95}" destId="{57852BA7-3555-4A26-94C9-BE21CC252D8E}" srcOrd="0" destOrd="0" presId="urn:microsoft.com/office/officeart/2005/8/layout/hierarchy4"/>
    <dgm:cxn modelId="{93FC0451-63B7-4835-8FDD-7D940954A427}" srcId="{34263181-989F-49BB-B06B-F3806DA7D0F0}" destId="{322A3A59-2BD5-4815-A32B-CBA8A3A8894D}" srcOrd="1" destOrd="0" parTransId="{4155F856-DD68-4968-AF5E-97A15EB2E06C}" sibTransId="{91C558E9-B2C5-4765-B4DC-D36E654770AD}"/>
    <dgm:cxn modelId="{EC0FC988-2401-4802-89CE-B25410185AA0}" srcId="{34263181-989F-49BB-B06B-F3806DA7D0F0}" destId="{ACC485DA-E42B-45EB-BA87-8B5D82BA7F95}" srcOrd="2" destOrd="0" parTransId="{6C7C90A2-8079-47F3-8DA8-1E7CB67DAF22}" sibTransId="{F3173C4A-7046-4553-9B29-E279B0D94998}"/>
    <dgm:cxn modelId="{F48ED9A2-FD27-4305-9445-078E1A31FBDF}" type="presOf" srcId="{34263181-989F-49BB-B06B-F3806DA7D0F0}" destId="{AC14B5A8-4AE5-419E-884B-2659D52B9215}" srcOrd="0" destOrd="0" presId="urn:microsoft.com/office/officeart/2005/8/layout/hierarchy4"/>
    <dgm:cxn modelId="{5E8B71D2-A3DB-484D-A2CE-4AEC24541730}" type="presOf" srcId="{54D4BFCE-2160-42A7-ACC5-3E0A24EF0C95}" destId="{5202B3CB-325E-4E6A-9F26-A23B1307B2F9}" srcOrd="0" destOrd="0" presId="urn:microsoft.com/office/officeart/2005/8/layout/hierarchy4"/>
    <dgm:cxn modelId="{5854B0D6-D200-4A46-BD6D-D99730A0BBFF}" srcId="{34263181-989F-49BB-B06B-F3806DA7D0F0}" destId="{6948689B-F3AE-449C-9B19-57D0BFD80343}" srcOrd="0" destOrd="0" parTransId="{ED39D129-C250-47D8-A192-BD5464C5A4E0}" sibTransId="{792E841A-504C-4A3C-8CF8-CB4347DAA7C2}"/>
    <dgm:cxn modelId="{362483D9-029C-49BE-9BC6-ED0B6616A684}" type="presOf" srcId="{6948689B-F3AE-449C-9B19-57D0BFD80343}" destId="{CD6F6A1A-708B-4FD9-95A1-0231C38316E6}" srcOrd="0" destOrd="0" presId="urn:microsoft.com/office/officeart/2005/8/layout/hierarchy4"/>
    <dgm:cxn modelId="{7BB733E1-9617-45C8-8712-77A1D70D0851}" type="presOf" srcId="{322A3A59-2BD5-4815-A32B-CBA8A3A8894D}" destId="{B86EA4D4-1ACB-49C0-909A-CC0B45899E63}" srcOrd="0" destOrd="0" presId="urn:microsoft.com/office/officeart/2005/8/layout/hierarchy4"/>
    <dgm:cxn modelId="{AB5F3A22-82C8-4097-B15B-63666B94B0C2}" type="presParOf" srcId="{5202B3CB-325E-4E6A-9F26-A23B1307B2F9}" destId="{3741845B-A7DB-4F76-96E4-FA1157FCDF3D}" srcOrd="0" destOrd="0" presId="urn:microsoft.com/office/officeart/2005/8/layout/hierarchy4"/>
    <dgm:cxn modelId="{BEC611BA-4C1B-46FF-B267-0D8CDC1586BB}" type="presParOf" srcId="{3741845B-A7DB-4F76-96E4-FA1157FCDF3D}" destId="{AC14B5A8-4AE5-419E-884B-2659D52B9215}" srcOrd="0" destOrd="0" presId="urn:microsoft.com/office/officeart/2005/8/layout/hierarchy4"/>
    <dgm:cxn modelId="{B7AA9670-2714-46FB-B5A2-EDACBA7845C5}" type="presParOf" srcId="{3741845B-A7DB-4F76-96E4-FA1157FCDF3D}" destId="{321C7779-234C-4DE8-9015-F029E35E3484}" srcOrd="1" destOrd="0" presId="urn:microsoft.com/office/officeart/2005/8/layout/hierarchy4"/>
    <dgm:cxn modelId="{83417D97-0CD2-4B43-9A62-D0B14850DBF2}" type="presParOf" srcId="{3741845B-A7DB-4F76-96E4-FA1157FCDF3D}" destId="{442777B4-9B41-46D2-9E4E-CCC9ED0651D8}" srcOrd="2" destOrd="0" presId="urn:microsoft.com/office/officeart/2005/8/layout/hierarchy4"/>
    <dgm:cxn modelId="{8B53D3B6-8754-4DFC-A44D-0C82F68A4029}" type="presParOf" srcId="{442777B4-9B41-46D2-9E4E-CCC9ED0651D8}" destId="{4D97DB11-4580-4E60-B0BB-7FA49452AB21}" srcOrd="0" destOrd="0" presId="urn:microsoft.com/office/officeart/2005/8/layout/hierarchy4"/>
    <dgm:cxn modelId="{98DC8D36-4802-4200-94F3-47C5176046AD}" type="presParOf" srcId="{4D97DB11-4580-4E60-B0BB-7FA49452AB21}" destId="{CD6F6A1A-708B-4FD9-95A1-0231C38316E6}" srcOrd="0" destOrd="0" presId="urn:microsoft.com/office/officeart/2005/8/layout/hierarchy4"/>
    <dgm:cxn modelId="{CBEF84E0-59E9-441D-91B6-F7EFAEC04082}" type="presParOf" srcId="{4D97DB11-4580-4E60-B0BB-7FA49452AB21}" destId="{FF44249F-C58C-4C64-A9FB-88A4BF29D07D}" srcOrd="1" destOrd="0" presId="urn:microsoft.com/office/officeart/2005/8/layout/hierarchy4"/>
    <dgm:cxn modelId="{635393AE-DB8E-449D-AE2E-10934C83EA31}" type="presParOf" srcId="{442777B4-9B41-46D2-9E4E-CCC9ED0651D8}" destId="{42B715C6-CCC9-4FCC-82BC-6013CC61821C}" srcOrd="1" destOrd="0" presId="urn:microsoft.com/office/officeart/2005/8/layout/hierarchy4"/>
    <dgm:cxn modelId="{0C00C1C3-14D7-4708-8AE9-48EF375A0E7E}" type="presParOf" srcId="{442777B4-9B41-46D2-9E4E-CCC9ED0651D8}" destId="{5D4B0FA5-B8A1-4F57-94F1-73450B91CEB9}" srcOrd="2" destOrd="0" presId="urn:microsoft.com/office/officeart/2005/8/layout/hierarchy4"/>
    <dgm:cxn modelId="{10568B2A-6D8E-4E1A-9480-E8706055FB74}" type="presParOf" srcId="{5D4B0FA5-B8A1-4F57-94F1-73450B91CEB9}" destId="{B86EA4D4-1ACB-49C0-909A-CC0B45899E63}" srcOrd="0" destOrd="0" presId="urn:microsoft.com/office/officeart/2005/8/layout/hierarchy4"/>
    <dgm:cxn modelId="{6360D2F4-24B0-4637-8490-724BB5A6AE19}" type="presParOf" srcId="{5D4B0FA5-B8A1-4F57-94F1-73450B91CEB9}" destId="{0998258C-2479-48DC-B76D-7C6491D7486F}" srcOrd="1" destOrd="0" presId="urn:microsoft.com/office/officeart/2005/8/layout/hierarchy4"/>
    <dgm:cxn modelId="{85543141-E849-44E3-B095-1ECFA0075CE7}" type="presParOf" srcId="{442777B4-9B41-46D2-9E4E-CCC9ED0651D8}" destId="{D3848406-CCCE-491B-98BE-2D5C29CCF206}" srcOrd="3" destOrd="0" presId="urn:microsoft.com/office/officeart/2005/8/layout/hierarchy4"/>
    <dgm:cxn modelId="{27B0EB94-A3DF-4C74-9CC1-E23B37869BCA}" type="presParOf" srcId="{442777B4-9B41-46D2-9E4E-CCC9ED0651D8}" destId="{CA4CDCBE-4D63-4557-B6B7-64A01F1C4283}" srcOrd="4" destOrd="0" presId="urn:microsoft.com/office/officeart/2005/8/layout/hierarchy4"/>
    <dgm:cxn modelId="{CF583B8B-C55D-4AB4-995B-51AAE4F81DD2}" type="presParOf" srcId="{CA4CDCBE-4D63-4557-B6B7-64A01F1C4283}" destId="{57852BA7-3555-4A26-94C9-BE21CC252D8E}" srcOrd="0" destOrd="0" presId="urn:microsoft.com/office/officeart/2005/8/layout/hierarchy4"/>
    <dgm:cxn modelId="{1829B532-580A-4EA1-991B-F46B38A3D441}" type="presParOf" srcId="{CA4CDCBE-4D63-4557-B6B7-64A01F1C4283}" destId="{D3653F23-4D05-4684-BCF5-7465471724CE}"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8D3313-C307-4B73-8790-559493016FC4}"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1A4ECDAB-3023-4DFA-946A-2553C582ED74}">
      <dgm:prSet phldrT="[Metin]"/>
      <dgm:spPr/>
      <dgm:t>
        <a:bodyPr/>
        <a:lstStyle/>
        <a:p>
          <a:r>
            <a:rPr lang="tr-TR" dirty="0"/>
            <a:t>Adi İşlerde Faiz Oranları</a:t>
          </a:r>
        </a:p>
      </dgm:t>
    </dgm:pt>
    <dgm:pt modelId="{CD1AEF8D-7E24-489D-86F9-581F52810711}" type="parTrans" cxnId="{6849D2AB-33B8-421A-86A5-7E5C859C620F}">
      <dgm:prSet/>
      <dgm:spPr/>
      <dgm:t>
        <a:bodyPr/>
        <a:lstStyle/>
        <a:p>
          <a:endParaRPr lang="tr-TR"/>
        </a:p>
      </dgm:t>
    </dgm:pt>
    <dgm:pt modelId="{FB0A42CB-3E43-4B4D-AFFE-EF58346F0BA6}" type="sibTrans" cxnId="{6849D2AB-33B8-421A-86A5-7E5C859C620F}">
      <dgm:prSet/>
      <dgm:spPr/>
      <dgm:t>
        <a:bodyPr/>
        <a:lstStyle/>
        <a:p>
          <a:endParaRPr lang="tr-TR"/>
        </a:p>
      </dgm:t>
    </dgm:pt>
    <dgm:pt modelId="{DBEA1082-0A94-42B9-86FB-1B6ACA67300F}">
      <dgm:prSet phldrT="[Metin]"/>
      <dgm:spPr/>
      <dgm:t>
        <a:bodyPr/>
        <a:lstStyle/>
        <a:p>
          <a:r>
            <a:rPr lang="tr-TR" dirty="0"/>
            <a:t>Adi İşlerde Kapital Faiz</a:t>
          </a:r>
        </a:p>
      </dgm:t>
    </dgm:pt>
    <dgm:pt modelId="{65885089-BD02-4633-A9BE-AA7B024BD92B}" type="parTrans" cxnId="{E37410B9-B66C-409C-91CF-3A5CFD5423EA}">
      <dgm:prSet/>
      <dgm:spPr/>
      <dgm:t>
        <a:bodyPr/>
        <a:lstStyle/>
        <a:p>
          <a:endParaRPr lang="tr-TR"/>
        </a:p>
      </dgm:t>
    </dgm:pt>
    <dgm:pt modelId="{736676FE-0D22-457B-ABD0-B067ED9A9030}" type="sibTrans" cxnId="{E37410B9-B66C-409C-91CF-3A5CFD5423EA}">
      <dgm:prSet/>
      <dgm:spPr/>
      <dgm:t>
        <a:bodyPr/>
        <a:lstStyle/>
        <a:p>
          <a:endParaRPr lang="tr-TR"/>
        </a:p>
      </dgm:t>
    </dgm:pt>
    <dgm:pt modelId="{6979EF9B-ABAF-473A-8988-FA428937E7D8}">
      <dgm:prSet phldrT="[Metin]"/>
      <dgm:spPr/>
      <dgm:t>
        <a:bodyPr/>
        <a:lstStyle/>
        <a:p>
          <a:r>
            <a:rPr lang="tr-TR" dirty="0"/>
            <a:t>Adi İşlerde Temerrüt Faizi</a:t>
          </a:r>
        </a:p>
      </dgm:t>
    </dgm:pt>
    <dgm:pt modelId="{2517E6D1-B33E-473A-A788-184CED128DB9}" type="parTrans" cxnId="{C6A926FC-C7F5-41D3-8BD3-6F0B1549C89E}">
      <dgm:prSet/>
      <dgm:spPr/>
      <dgm:t>
        <a:bodyPr/>
        <a:lstStyle/>
        <a:p>
          <a:endParaRPr lang="tr-TR"/>
        </a:p>
      </dgm:t>
    </dgm:pt>
    <dgm:pt modelId="{BCD6C05F-C7F6-4A2F-8C42-0DAA2E540116}" type="sibTrans" cxnId="{C6A926FC-C7F5-41D3-8BD3-6F0B1549C89E}">
      <dgm:prSet/>
      <dgm:spPr/>
      <dgm:t>
        <a:bodyPr/>
        <a:lstStyle/>
        <a:p>
          <a:endParaRPr lang="tr-TR"/>
        </a:p>
      </dgm:t>
    </dgm:pt>
    <dgm:pt modelId="{66EE8658-BD78-47F2-9EBB-AA2BF2266A83}" type="pres">
      <dgm:prSet presAssocID="{F98D3313-C307-4B73-8790-559493016FC4}" presName="hierChild1" presStyleCnt="0">
        <dgm:presLayoutVars>
          <dgm:orgChart val="1"/>
          <dgm:chPref val="1"/>
          <dgm:dir/>
          <dgm:animOne val="branch"/>
          <dgm:animLvl val="lvl"/>
          <dgm:resizeHandles/>
        </dgm:presLayoutVars>
      </dgm:prSet>
      <dgm:spPr/>
    </dgm:pt>
    <dgm:pt modelId="{F8ED57BE-EE3F-45DB-ACFA-795BE1504C65}" type="pres">
      <dgm:prSet presAssocID="{1A4ECDAB-3023-4DFA-946A-2553C582ED74}" presName="hierRoot1" presStyleCnt="0">
        <dgm:presLayoutVars>
          <dgm:hierBranch val="init"/>
        </dgm:presLayoutVars>
      </dgm:prSet>
      <dgm:spPr/>
    </dgm:pt>
    <dgm:pt modelId="{98930C19-B429-4231-A944-A237293CED2F}" type="pres">
      <dgm:prSet presAssocID="{1A4ECDAB-3023-4DFA-946A-2553C582ED74}" presName="rootComposite1" presStyleCnt="0"/>
      <dgm:spPr/>
    </dgm:pt>
    <dgm:pt modelId="{3C8DA41E-0B17-426C-BCA4-46E2A3DC1E42}" type="pres">
      <dgm:prSet presAssocID="{1A4ECDAB-3023-4DFA-946A-2553C582ED74}" presName="rootText1" presStyleLbl="node0" presStyleIdx="0" presStyleCnt="1" custScaleX="192381">
        <dgm:presLayoutVars>
          <dgm:chPref val="3"/>
        </dgm:presLayoutVars>
      </dgm:prSet>
      <dgm:spPr/>
    </dgm:pt>
    <dgm:pt modelId="{3243156A-F2E3-4F34-8D84-B7AEDC142294}" type="pres">
      <dgm:prSet presAssocID="{1A4ECDAB-3023-4DFA-946A-2553C582ED74}" presName="rootConnector1" presStyleLbl="node1" presStyleIdx="0" presStyleCnt="0"/>
      <dgm:spPr/>
    </dgm:pt>
    <dgm:pt modelId="{6165DDD1-779B-481B-8CF6-3EC011ED4543}" type="pres">
      <dgm:prSet presAssocID="{1A4ECDAB-3023-4DFA-946A-2553C582ED74}" presName="hierChild2" presStyleCnt="0"/>
      <dgm:spPr/>
    </dgm:pt>
    <dgm:pt modelId="{DCD463C5-E54F-4C98-93CF-38E96EB48691}" type="pres">
      <dgm:prSet presAssocID="{65885089-BD02-4633-A9BE-AA7B024BD92B}" presName="Name37" presStyleLbl="parChTrans1D2" presStyleIdx="0" presStyleCnt="2"/>
      <dgm:spPr/>
    </dgm:pt>
    <dgm:pt modelId="{0067794A-D5A5-4B49-A45E-8CE82464EBE9}" type="pres">
      <dgm:prSet presAssocID="{DBEA1082-0A94-42B9-86FB-1B6ACA67300F}" presName="hierRoot2" presStyleCnt="0">
        <dgm:presLayoutVars>
          <dgm:hierBranch val="init"/>
        </dgm:presLayoutVars>
      </dgm:prSet>
      <dgm:spPr/>
    </dgm:pt>
    <dgm:pt modelId="{14E4DA45-A5E8-412C-ABEF-EA5DEA9466CC}" type="pres">
      <dgm:prSet presAssocID="{DBEA1082-0A94-42B9-86FB-1B6ACA67300F}" presName="rootComposite" presStyleCnt="0"/>
      <dgm:spPr/>
    </dgm:pt>
    <dgm:pt modelId="{607ACA87-E758-4B6A-BAFF-84886EEF3449}" type="pres">
      <dgm:prSet presAssocID="{DBEA1082-0A94-42B9-86FB-1B6ACA67300F}" presName="rootText" presStyleLbl="node2" presStyleIdx="0" presStyleCnt="2">
        <dgm:presLayoutVars>
          <dgm:chPref val="3"/>
        </dgm:presLayoutVars>
      </dgm:prSet>
      <dgm:spPr/>
    </dgm:pt>
    <dgm:pt modelId="{50B4501B-2D6D-43E2-85B9-9B446E1B4305}" type="pres">
      <dgm:prSet presAssocID="{DBEA1082-0A94-42B9-86FB-1B6ACA67300F}" presName="rootConnector" presStyleLbl="node2" presStyleIdx="0" presStyleCnt="2"/>
      <dgm:spPr/>
    </dgm:pt>
    <dgm:pt modelId="{87846331-591C-484F-88FC-CCD9F8D2C107}" type="pres">
      <dgm:prSet presAssocID="{DBEA1082-0A94-42B9-86FB-1B6ACA67300F}" presName="hierChild4" presStyleCnt="0"/>
      <dgm:spPr/>
    </dgm:pt>
    <dgm:pt modelId="{EDACA93C-7467-4775-8339-6762F0597704}" type="pres">
      <dgm:prSet presAssocID="{DBEA1082-0A94-42B9-86FB-1B6ACA67300F}" presName="hierChild5" presStyleCnt="0"/>
      <dgm:spPr/>
    </dgm:pt>
    <dgm:pt modelId="{2BA567BB-2A74-4B41-B6DF-2BA6AB78CD48}" type="pres">
      <dgm:prSet presAssocID="{2517E6D1-B33E-473A-A788-184CED128DB9}" presName="Name37" presStyleLbl="parChTrans1D2" presStyleIdx="1" presStyleCnt="2"/>
      <dgm:spPr/>
    </dgm:pt>
    <dgm:pt modelId="{2AB607B2-1BC4-4E29-9A75-394EC031CD41}" type="pres">
      <dgm:prSet presAssocID="{6979EF9B-ABAF-473A-8988-FA428937E7D8}" presName="hierRoot2" presStyleCnt="0">
        <dgm:presLayoutVars>
          <dgm:hierBranch val="init"/>
        </dgm:presLayoutVars>
      </dgm:prSet>
      <dgm:spPr/>
    </dgm:pt>
    <dgm:pt modelId="{518C6428-68C6-45BD-9DE6-1A8BB8D1ED41}" type="pres">
      <dgm:prSet presAssocID="{6979EF9B-ABAF-473A-8988-FA428937E7D8}" presName="rootComposite" presStyleCnt="0"/>
      <dgm:spPr/>
    </dgm:pt>
    <dgm:pt modelId="{365D7CD0-437D-4946-AF18-AB2A22B65AED}" type="pres">
      <dgm:prSet presAssocID="{6979EF9B-ABAF-473A-8988-FA428937E7D8}" presName="rootText" presStyleLbl="node2" presStyleIdx="1" presStyleCnt="2">
        <dgm:presLayoutVars>
          <dgm:chPref val="3"/>
        </dgm:presLayoutVars>
      </dgm:prSet>
      <dgm:spPr/>
    </dgm:pt>
    <dgm:pt modelId="{29A1FA28-F989-4448-A6AB-028EA24DDAB9}" type="pres">
      <dgm:prSet presAssocID="{6979EF9B-ABAF-473A-8988-FA428937E7D8}" presName="rootConnector" presStyleLbl="node2" presStyleIdx="1" presStyleCnt="2"/>
      <dgm:spPr/>
    </dgm:pt>
    <dgm:pt modelId="{0FF1153F-A1F3-441E-BE5C-93DC1382EDE2}" type="pres">
      <dgm:prSet presAssocID="{6979EF9B-ABAF-473A-8988-FA428937E7D8}" presName="hierChild4" presStyleCnt="0"/>
      <dgm:spPr/>
    </dgm:pt>
    <dgm:pt modelId="{40A2987C-E6C8-4804-90A4-9EEE1E5AD12A}" type="pres">
      <dgm:prSet presAssocID="{6979EF9B-ABAF-473A-8988-FA428937E7D8}" presName="hierChild5" presStyleCnt="0"/>
      <dgm:spPr/>
    </dgm:pt>
    <dgm:pt modelId="{4ABD370C-3F25-406E-9148-9B316DA15866}" type="pres">
      <dgm:prSet presAssocID="{1A4ECDAB-3023-4DFA-946A-2553C582ED74}" presName="hierChild3" presStyleCnt="0"/>
      <dgm:spPr/>
    </dgm:pt>
  </dgm:ptLst>
  <dgm:cxnLst>
    <dgm:cxn modelId="{CF218D02-E824-41A6-A9C5-8F7F4BBCC55B}" type="presOf" srcId="{6979EF9B-ABAF-473A-8988-FA428937E7D8}" destId="{365D7CD0-437D-4946-AF18-AB2A22B65AED}" srcOrd="0" destOrd="0" presId="urn:microsoft.com/office/officeart/2005/8/layout/orgChart1"/>
    <dgm:cxn modelId="{E0B9B102-0FA1-4F79-B881-D5D5ABF50EF3}" type="presOf" srcId="{F98D3313-C307-4B73-8790-559493016FC4}" destId="{66EE8658-BD78-47F2-9EBB-AA2BF2266A83}" srcOrd="0" destOrd="0" presId="urn:microsoft.com/office/officeart/2005/8/layout/orgChart1"/>
    <dgm:cxn modelId="{A0248809-93FB-4FF6-AE48-1A4A4DD053BD}" type="presOf" srcId="{6979EF9B-ABAF-473A-8988-FA428937E7D8}" destId="{29A1FA28-F989-4448-A6AB-028EA24DDAB9}" srcOrd="1" destOrd="0" presId="urn:microsoft.com/office/officeart/2005/8/layout/orgChart1"/>
    <dgm:cxn modelId="{62666B34-D15B-4B41-9AD4-238109D454DE}" type="presOf" srcId="{65885089-BD02-4633-A9BE-AA7B024BD92B}" destId="{DCD463C5-E54F-4C98-93CF-38E96EB48691}" srcOrd="0" destOrd="0" presId="urn:microsoft.com/office/officeart/2005/8/layout/orgChart1"/>
    <dgm:cxn modelId="{1A74E180-3784-4EC8-A3A6-9C230212F3BA}" type="presOf" srcId="{DBEA1082-0A94-42B9-86FB-1B6ACA67300F}" destId="{607ACA87-E758-4B6A-BAFF-84886EEF3449}" srcOrd="0" destOrd="0" presId="urn:microsoft.com/office/officeart/2005/8/layout/orgChart1"/>
    <dgm:cxn modelId="{6849D2AB-33B8-421A-86A5-7E5C859C620F}" srcId="{F98D3313-C307-4B73-8790-559493016FC4}" destId="{1A4ECDAB-3023-4DFA-946A-2553C582ED74}" srcOrd="0" destOrd="0" parTransId="{CD1AEF8D-7E24-489D-86F9-581F52810711}" sibTransId="{FB0A42CB-3E43-4B4D-AFFE-EF58346F0BA6}"/>
    <dgm:cxn modelId="{E37410B9-B66C-409C-91CF-3A5CFD5423EA}" srcId="{1A4ECDAB-3023-4DFA-946A-2553C582ED74}" destId="{DBEA1082-0A94-42B9-86FB-1B6ACA67300F}" srcOrd="0" destOrd="0" parTransId="{65885089-BD02-4633-A9BE-AA7B024BD92B}" sibTransId="{736676FE-0D22-457B-ABD0-B067ED9A9030}"/>
    <dgm:cxn modelId="{E9E1D1C5-C867-479E-B0FE-029C0803B401}" type="presOf" srcId="{1A4ECDAB-3023-4DFA-946A-2553C582ED74}" destId="{3C8DA41E-0B17-426C-BCA4-46E2A3DC1E42}" srcOrd="0" destOrd="0" presId="urn:microsoft.com/office/officeart/2005/8/layout/orgChart1"/>
    <dgm:cxn modelId="{AFFCC9CE-7749-4BB4-AC39-469B25B587A5}" type="presOf" srcId="{DBEA1082-0A94-42B9-86FB-1B6ACA67300F}" destId="{50B4501B-2D6D-43E2-85B9-9B446E1B4305}" srcOrd="1" destOrd="0" presId="urn:microsoft.com/office/officeart/2005/8/layout/orgChart1"/>
    <dgm:cxn modelId="{F30422D1-F01C-4532-8128-4BEE44ECE14B}" type="presOf" srcId="{1A4ECDAB-3023-4DFA-946A-2553C582ED74}" destId="{3243156A-F2E3-4F34-8D84-B7AEDC142294}" srcOrd="1" destOrd="0" presId="urn:microsoft.com/office/officeart/2005/8/layout/orgChart1"/>
    <dgm:cxn modelId="{E49DC0EC-8FF1-4AFD-88E6-A71EA38BD42A}" type="presOf" srcId="{2517E6D1-B33E-473A-A788-184CED128DB9}" destId="{2BA567BB-2A74-4B41-B6DF-2BA6AB78CD48}" srcOrd="0" destOrd="0" presId="urn:microsoft.com/office/officeart/2005/8/layout/orgChart1"/>
    <dgm:cxn modelId="{C6A926FC-C7F5-41D3-8BD3-6F0B1549C89E}" srcId="{1A4ECDAB-3023-4DFA-946A-2553C582ED74}" destId="{6979EF9B-ABAF-473A-8988-FA428937E7D8}" srcOrd="1" destOrd="0" parTransId="{2517E6D1-B33E-473A-A788-184CED128DB9}" sibTransId="{BCD6C05F-C7F6-4A2F-8C42-0DAA2E540116}"/>
    <dgm:cxn modelId="{A5897519-E271-4F1E-8608-5DAAB9039FA7}" type="presParOf" srcId="{66EE8658-BD78-47F2-9EBB-AA2BF2266A83}" destId="{F8ED57BE-EE3F-45DB-ACFA-795BE1504C65}" srcOrd="0" destOrd="0" presId="urn:microsoft.com/office/officeart/2005/8/layout/orgChart1"/>
    <dgm:cxn modelId="{B5708662-8602-45C1-8820-982C3A6C85CB}" type="presParOf" srcId="{F8ED57BE-EE3F-45DB-ACFA-795BE1504C65}" destId="{98930C19-B429-4231-A944-A237293CED2F}" srcOrd="0" destOrd="0" presId="urn:microsoft.com/office/officeart/2005/8/layout/orgChart1"/>
    <dgm:cxn modelId="{394774EC-0696-4FDD-AFE3-1C819D47E72D}" type="presParOf" srcId="{98930C19-B429-4231-A944-A237293CED2F}" destId="{3C8DA41E-0B17-426C-BCA4-46E2A3DC1E42}" srcOrd="0" destOrd="0" presId="urn:microsoft.com/office/officeart/2005/8/layout/orgChart1"/>
    <dgm:cxn modelId="{26F0F880-769A-42B6-AD40-D3FABBAA1332}" type="presParOf" srcId="{98930C19-B429-4231-A944-A237293CED2F}" destId="{3243156A-F2E3-4F34-8D84-B7AEDC142294}" srcOrd="1" destOrd="0" presId="urn:microsoft.com/office/officeart/2005/8/layout/orgChart1"/>
    <dgm:cxn modelId="{1C2198F2-C289-41C3-9002-AB1213EB3BFA}" type="presParOf" srcId="{F8ED57BE-EE3F-45DB-ACFA-795BE1504C65}" destId="{6165DDD1-779B-481B-8CF6-3EC011ED4543}" srcOrd="1" destOrd="0" presId="urn:microsoft.com/office/officeart/2005/8/layout/orgChart1"/>
    <dgm:cxn modelId="{98B8532F-32D5-4963-9027-C0F1D339EED5}" type="presParOf" srcId="{6165DDD1-779B-481B-8CF6-3EC011ED4543}" destId="{DCD463C5-E54F-4C98-93CF-38E96EB48691}" srcOrd="0" destOrd="0" presId="urn:microsoft.com/office/officeart/2005/8/layout/orgChart1"/>
    <dgm:cxn modelId="{ADBA1E8F-A736-42F3-B41B-117E400D251D}" type="presParOf" srcId="{6165DDD1-779B-481B-8CF6-3EC011ED4543}" destId="{0067794A-D5A5-4B49-A45E-8CE82464EBE9}" srcOrd="1" destOrd="0" presId="urn:microsoft.com/office/officeart/2005/8/layout/orgChart1"/>
    <dgm:cxn modelId="{BB025C9E-18F2-455E-873D-DD9D906100EC}" type="presParOf" srcId="{0067794A-D5A5-4B49-A45E-8CE82464EBE9}" destId="{14E4DA45-A5E8-412C-ABEF-EA5DEA9466CC}" srcOrd="0" destOrd="0" presId="urn:microsoft.com/office/officeart/2005/8/layout/orgChart1"/>
    <dgm:cxn modelId="{9975AB3B-40FF-49AF-8F97-316BB2D63A62}" type="presParOf" srcId="{14E4DA45-A5E8-412C-ABEF-EA5DEA9466CC}" destId="{607ACA87-E758-4B6A-BAFF-84886EEF3449}" srcOrd="0" destOrd="0" presId="urn:microsoft.com/office/officeart/2005/8/layout/orgChart1"/>
    <dgm:cxn modelId="{931DDBDF-C350-4CF0-B1B4-12E2990B2C26}" type="presParOf" srcId="{14E4DA45-A5E8-412C-ABEF-EA5DEA9466CC}" destId="{50B4501B-2D6D-43E2-85B9-9B446E1B4305}" srcOrd="1" destOrd="0" presId="urn:microsoft.com/office/officeart/2005/8/layout/orgChart1"/>
    <dgm:cxn modelId="{6BA98F1B-226E-469F-89A5-D789D350A9A4}" type="presParOf" srcId="{0067794A-D5A5-4B49-A45E-8CE82464EBE9}" destId="{87846331-591C-484F-88FC-CCD9F8D2C107}" srcOrd="1" destOrd="0" presId="urn:microsoft.com/office/officeart/2005/8/layout/orgChart1"/>
    <dgm:cxn modelId="{D3748F59-8A10-4E58-BB8A-C22D9016B413}" type="presParOf" srcId="{0067794A-D5A5-4B49-A45E-8CE82464EBE9}" destId="{EDACA93C-7467-4775-8339-6762F0597704}" srcOrd="2" destOrd="0" presId="urn:microsoft.com/office/officeart/2005/8/layout/orgChart1"/>
    <dgm:cxn modelId="{B82FBD09-B1B0-4515-A808-A354681FDD1B}" type="presParOf" srcId="{6165DDD1-779B-481B-8CF6-3EC011ED4543}" destId="{2BA567BB-2A74-4B41-B6DF-2BA6AB78CD48}" srcOrd="2" destOrd="0" presId="urn:microsoft.com/office/officeart/2005/8/layout/orgChart1"/>
    <dgm:cxn modelId="{C81BADEC-E606-46FE-9BB3-ADEE337139CF}" type="presParOf" srcId="{6165DDD1-779B-481B-8CF6-3EC011ED4543}" destId="{2AB607B2-1BC4-4E29-9A75-394EC031CD41}" srcOrd="3" destOrd="0" presId="urn:microsoft.com/office/officeart/2005/8/layout/orgChart1"/>
    <dgm:cxn modelId="{2208E919-4B6D-45D8-BDFB-D1807450D5D8}" type="presParOf" srcId="{2AB607B2-1BC4-4E29-9A75-394EC031CD41}" destId="{518C6428-68C6-45BD-9DE6-1A8BB8D1ED41}" srcOrd="0" destOrd="0" presId="urn:microsoft.com/office/officeart/2005/8/layout/orgChart1"/>
    <dgm:cxn modelId="{F36508DA-C436-4EAA-8D7C-E6AD06707971}" type="presParOf" srcId="{518C6428-68C6-45BD-9DE6-1A8BB8D1ED41}" destId="{365D7CD0-437D-4946-AF18-AB2A22B65AED}" srcOrd="0" destOrd="0" presId="urn:microsoft.com/office/officeart/2005/8/layout/orgChart1"/>
    <dgm:cxn modelId="{CDB0AF3F-683B-4B63-B914-EF34951974F2}" type="presParOf" srcId="{518C6428-68C6-45BD-9DE6-1A8BB8D1ED41}" destId="{29A1FA28-F989-4448-A6AB-028EA24DDAB9}" srcOrd="1" destOrd="0" presId="urn:microsoft.com/office/officeart/2005/8/layout/orgChart1"/>
    <dgm:cxn modelId="{08D85F5C-5B18-41C6-B76B-34620F2F3320}" type="presParOf" srcId="{2AB607B2-1BC4-4E29-9A75-394EC031CD41}" destId="{0FF1153F-A1F3-441E-BE5C-93DC1382EDE2}" srcOrd="1" destOrd="0" presId="urn:microsoft.com/office/officeart/2005/8/layout/orgChart1"/>
    <dgm:cxn modelId="{3E3B93EE-746F-46CA-8D18-7A8C1A4AE7CF}" type="presParOf" srcId="{2AB607B2-1BC4-4E29-9A75-394EC031CD41}" destId="{40A2987C-E6C8-4804-90A4-9EEE1E5AD12A}" srcOrd="2" destOrd="0" presId="urn:microsoft.com/office/officeart/2005/8/layout/orgChart1"/>
    <dgm:cxn modelId="{FFD7A855-0C69-42D3-A51F-4023681DB6AA}" type="presParOf" srcId="{F8ED57BE-EE3F-45DB-ACFA-795BE1504C65}" destId="{4ABD370C-3F25-406E-9148-9B316DA1586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C97604B-BEA4-4025-9A40-1925E71492C2}" type="doc">
      <dgm:prSet loTypeId="urn:microsoft.com/office/officeart/2005/8/layout/orgChart1" loCatId="hierarchy" qsTypeId="urn:microsoft.com/office/officeart/2005/8/quickstyle/simple1" qsCatId="simple" csTypeId="urn:microsoft.com/office/officeart/2005/8/colors/accent0_1" csCatId="mainScheme" phldr="1"/>
      <dgm:spPr/>
      <dgm:t>
        <a:bodyPr/>
        <a:lstStyle/>
        <a:p>
          <a:endParaRPr lang="tr-TR"/>
        </a:p>
      </dgm:t>
    </dgm:pt>
    <dgm:pt modelId="{9AF1A58A-87ED-455C-8D28-76AD55B23B7F}">
      <dgm:prSet phldrT="[Metin]"/>
      <dgm:spPr/>
      <dgm:t>
        <a:bodyPr/>
        <a:lstStyle/>
        <a:p>
          <a:r>
            <a:rPr lang="tr-TR" dirty="0"/>
            <a:t>Adi İşlerde Kapital Faiz </a:t>
          </a:r>
        </a:p>
        <a:p>
          <a:r>
            <a:rPr lang="tr-TR" dirty="0"/>
            <a:t>(Dikkat: Talep Edilebilmesi için kapital faizin işleyeceği sözleşmede kabul edilmeli TBK m. 387/I)</a:t>
          </a:r>
        </a:p>
      </dgm:t>
    </dgm:pt>
    <dgm:pt modelId="{779ACBAA-A92A-4484-9197-AB90ED0C21AA}" type="parTrans" cxnId="{593C95E7-C220-4B5C-B6B3-13EAF548B2DC}">
      <dgm:prSet/>
      <dgm:spPr/>
      <dgm:t>
        <a:bodyPr/>
        <a:lstStyle/>
        <a:p>
          <a:endParaRPr lang="tr-TR"/>
        </a:p>
      </dgm:t>
    </dgm:pt>
    <dgm:pt modelId="{116A5A4C-6471-4B24-8FBE-EAE29B80978C}" type="sibTrans" cxnId="{593C95E7-C220-4B5C-B6B3-13EAF548B2DC}">
      <dgm:prSet/>
      <dgm:spPr/>
      <dgm:t>
        <a:bodyPr/>
        <a:lstStyle/>
        <a:p>
          <a:endParaRPr lang="tr-TR"/>
        </a:p>
      </dgm:t>
    </dgm:pt>
    <dgm:pt modelId="{D8115436-5F34-42AD-8AB4-4C2A18E6EFEE}">
      <dgm:prSet phldrT="[Metin]"/>
      <dgm:spPr/>
      <dgm:t>
        <a:bodyPr/>
        <a:lstStyle/>
        <a:p>
          <a:r>
            <a:rPr lang="tr-TR" dirty="0"/>
            <a:t>Taraflar «Oran» Belirleyebilir. (Akdi Kapital Faiz Oranı)</a:t>
          </a:r>
        </a:p>
      </dgm:t>
    </dgm:pt>
    <dgm:pt modelId="{2C2DFC7F-69D8-4968-99C6-5F425CA7BE15}" type="parTrans" cxnId="{A8B03B8F-1639-4EDC-9330-6A02A5E776B3}">
      <dgm:prSet/>
      <dgm:spPr/>
      <dgm:t>
        <a:bodyPr/>
        <a:lstStyle/>
        <a:p>
          <a:endParaRPr lang="tr-TR"/>
        </a:p>
      </dgm:t>
    </dgm:pt>
    <dgm:pt modelId="{19CD7E5A-4991-46C3-B379-50B109397253}" type="sibTrans" cxnId="{A8B03B8F-1639-4EDC-9330-6A02A5E776B3}">
      <dgm:prSet/>
      <dgm:spPr/>
      <dgm:t>
        <a:bodyPr/>
        <a:lstStyle/>
        <a:p>
          <a:endParaRPr lang="tr-TR"/>
        </a:p>
      </dgm:t>
    </dgm:pt>
    <dgm:pt modelId="{8B4B6596-91C6-41DC-9EB6-504BF54C4E09}">
      <dgm:prSet phldrT="[Metin]"/>
      <dgm:spPr/>
      <dgm:t>
        <a:bodyPr/>
        <a:lstStyle/>
        <a:p>
          <a:r>
            <a:rPr lang="tr-TR" dirty="0"/>
            <a:t>Taraflar «Oran» Belirlemeyebilir. (Kanunî Kapital Faiz Oranı) </a:t>
          </a:r>
        </a:p>
      </dgm:t>
    </dgm:pt>
    <dgm:pt modelId="{1CAE46B5-782D-4AB2-8A81-A9610FA36B1B}" type="parTrans" cxnId="{57A465DD-75C4-4BBC-B7F8-07E1DBD7207C}">
      <dgm:prSet/>
      <dgm:spPr/>
      <dgm:t>
        <a:bodyPr/>
        <a:lstStyle/>
        <a:p>
          <a:endParaRPr lang="tr-TR"/>
        </a:p>
      </dgm:t>
    </dgm:pt>
    <dgm:pt modelId="{3E8E3AE9-229E-4FD1-94CE-ACBF9F652208}" type="sibTrans" cxnId="{57A465DD-75C4-4BBC-B7F8-07E1DBD7207C}">
      <dgm:prSet/>
      <dgm:spPr/>
      <dgm:t>
        <a:bodyPr/>
        <a:lstStyle/>
        <a:p>
          <a:endParaRPr lang="tr-TR"/>
        </a:p>
      </dgm:t>
    </dgm:pt>
    <dgm:pt modelId="{8C99C9A0-AFE4-4D29-9028-047F54D539D0}" type="pres">
      <dgm:prSet presAssocID="{2C97604B-BEA4-4025-9A40-1925E71492C2}" presName="hierChild1" presStyleCnt="0">
        <dgm:presLayoutVars>
          <dgm:orgChart val="1"/>
          <dgm:chPref val="1"/>
          <dgm:dir/>
          <dgm:animOne val="branch"/>
          <dgm:animLvl val="lvl"/>
          <dgm:resizeHandles/>
        </dgm:presLayoutVars>
      </dgm:prSet>
      <dgm:spPr/>
    </dgm:pt>
    <dgm:pt modelId="{BB60BB37-D0DE-410F-822B-AF7A1FAA296F}" type="pres">
      <dgm:prSet presAssocID="{9AF1A58A-87ED-455C-8D28-76AD55B23B7F}" presName="hierRoot1" presStyleCnt="0">
        <dgm:presLayoutVars>
          <dgm:hierBranch val="init"/>
        </dgm:presLayoutVars>
      </dgm:prSet>
      <dgm:spPr/>
    </dgm:pt>
    <dgm:pt modelId="{128C3372-A849-487C-99B0-155EF39287C0}" type="pres">
      <dgm:prSet presAssocID="{9AF1A58A-87ED-455C-8D28-76AD55B23B7F}" presName="rootComposite1" presStyleCnt="0"/>
      <dgm:spPr/>
    </dgm:pt>
    <dgm:pt modelId="{DD1FC74E-0143-481D-B3BB-89F9C97D006F}" type="pres">
      <dgm:prSet presAssocID="{9AF1A58A-87ED-455C-8D28-76AD55B23B7F}" presName="rootText1" presStyleLbl="node0" presStyleIdx="0" presStyleCnt="1" custScaleX="281577">
        <dgm:presLayoutVars>
          <dgm:chPref val="3"/>
        </dgm:presLayoutVars>
      </dgm:prSet>
      <dgm:spPr/>
    </dgm:pt>
    <dgm:pt modelId="{D305219B-FD0D-4344-8FA5-654101D61CAE}" type="pres">
      <dgm:prSet presAssocID="{9AF1A58A-87ED-455C-8D28-76AD55B23B7F}" presName="rootConnector1" presStyleLbl="node1" presStyleIdx="0" presStyleCnt="0"/>
      <dgm:spPr/>
    </dgm:pt>
    <dgm:pt modelId="{A61814AB-F66E-4B2E-A39D-76C337DC3948}" type="pres">
      <dgm:prSet presAssocID="{9AF1A58A-87ED-455C-8D28-76AD55B23B7F}" presName="hierChild2" presStyleCnt="0"/>
      <dgm:spPr/>
    </dgm:pt>
    <dgm:pt modelId="{4C7BBEE8-4218-42BB-9620-D97CC6371491}" type="pres">
      <dgm:prSet presAssocID="{2C2DFC7F-69D8-4968-99C6-5F425CA7BE15}" presName="Name37" presStyleLbl="parChTrans1D2" presStyleIdx="0" presStyleCnt="2"/>
      <dgm:spPr/>
    </dgm:pt>
    <dgm:pt modelId="{7FBBCA82-C6FD-4454-80EC-9847E59B8BB1}" type="pres">
      <dgm:prSet presAssocID="{D8115436-5F34-42AD-8AB4-4C2A18E6EFEE}" presName="hierRoot2" presStyleCnt="0">
        <dgm:presLayoutVars>
          <dgm:hierBranch val="init"/>
        </dgm:presLayoutVars>
      </dgm:prSet>
      <dgm:spPr/>
    </dgm:pt>
    <dgm:pt modelId="{F5FC1AAD-96F0-465D-AED9-93EB8FD0C21A}" type="pres">
      <dgm:prSet presAssocID="{D8115436-5F34-42AD-8AB4-4C2A18E6EFEE}" presName="rootComposite" presStyleCnt="0"/>
      <dgm:spPr/>
    </dgm:pt>
    <dgm:pt modelId="{2E7B1A46-5958-4C90-A3BF-B3B21AEBFA5C}" type="pres">
      <dgm:prSet presAssocID="{D8115436-5F34-42AD-8AB4-4C2A18E6EFEE}" presName="rootText" presStyleLbl="node2" presStyleIdx="0" presStyleCnt="2">
        <dgm:presLayoutVars>
          <dgm:chPref val="3"/>
        </dgm:presLayoutVars>
      </dgm:prSet>
      <dgm:spPr/>
    </dgm:pt>
    <dgm:pt modelId="{38FB4191-C150-4ACD-B149-8E84AA587193}" type="pres">
      <dgm:prSet presAssocID="{D8115436-5F34-42AD-8AB4-4C2A18E6EFEE}" presName="rootConnector" presStyleLbl="node2" presStyleIdx="0" presStyleCnt="2"/>
      <dgm:spPr/>
    </dgm:pt>
    <dgm:pt modelId="{E12FD525-AA2E-4971-842C-BBAC84821014}" type="pres">
      <dgm:prSet presAssocID="{D8115436-5F34-42AD-8AB4-4C2A18E6EFEE}" presName="hierChild4" presStyleCnt="0"/>
      <dgm:spPr/>
    </dgm:pt>
    <dgm:pt modelId="{E2A30524-56DE-4C49-AFC6-2DFFE49172E2}" type="pres">
      <dgm:prSet presAssocID="{D8115436-5F34-42AD-8AB4-4C2A18E6EFEE}" presName="hierChild5" presStyleCnt="0"/>
      <dgm:spPr/>
    </dgm:pt>
    <dgm:pt modelId="{B5C8629F-A1FE-4008-B9DD-DE174F6C2E3E}" type="pres">
      <dgm:prSet presAssocID="{1CAE46B5-782D-4AB2-8A81-A9610FA36B1B}" presName="Name37" presStyleLbl="parChTrans1D2" presStyleIdx="1" presStyleCnt="2"/>
      <dgm:spPr/>
    </dgm:pt>
    <dgm:pt modelId="{0717DD22-4372-4B20-A727-28FEEDE2F036}" type="pres">
      <dgm:prSet presAssocID="{8B4B6596-91C6-41DC-9EB6-504BF54C4E09}" presName="hierRoot2" presStyleCnt="0">
        <dgm:presLayoutVars>
          <dgm:hierBranch val="init"/>
        </dgm:presLayoutVars>
      </dgm:prSet>
      <dgm:spPr/>
    </dgm:pt>
    <dgm:pt modelId="{30A55972-2BBC-410A-A408-A3B8D8CEEA17}" type="pres">
      <dgm:prSet presAssocID="{8B4B6596-91C6-41DC-9EB6-504BF54C4E09}" presName="rootComposite" presStyleCnt="0"/>
      <dgm:spPr/>
    </dgm:pt>
    <dgm:pt modelId="{E6281E5D-930E-4511-955F-83DC4B1A1D04}" type="pres">
      <dgm:prSet presAssocID="{8B4B6596-91C6-41DC-9EB6-504BF54C4E09}" presName="rootText" presStyleLbl="node2" presStyleIdx="1" presStyleCnt="2">
        <dgm:presLayoutVars>
          <dgm:chPref val="3"/>
        </dgm:presLayoutVars>
      </dgm:prSet>
      <dgm:spPr/>
    </dgm:pt>
    <dgm:pt modelId="{2791EB8D-E2BC-444B-9F31-905626C247E7}" type="pres">
      <dgm:prSet presAssocID="{8B4B6596-91C6-41DC-9EB6-504BF54C4E09}" presName="rootConnector" presStyleLbl="node2" presStyleIdx="1" presStyleCnt="2"/>
      <dgm:spPr/>
    </dgm:pt>
    <dgm:pt modelId="{DF998E2C-E912-49B5-AB5D-9E5B945703E9}" type="pres">
      <dgm:prSet presAssocID="{8B4B6596-91C6-41DC-9EB6-504BF54C4E09}" presName="hierChild4" presStyleCnt="0"/>
      <dgm:spPr/>
    </dgm:pt>
    <dgm:pt modelId="{3AF0B4A7-09CD-4D57-B83C-401074661D23}" type="pres">
      <dgm:prSet presAssocID="{8B4B6596-91C6-41DC-9EB6-504BF54C4E09}" presName="hierChild5" presStyleCnt="0"/>
      <dgm:spPr/>
    </dgm:pt>
    <dgm:pt modelId="{5DB0FF08-9CB7-4D18-A612-4348195B51AC}" type="pres">
      <dgm:prSet presAssocID="{9AF1A58A-87ED-455C-8D28-76AD55B23B7F}" presName="hierChild3" presStyleCnt="0"/>
      <dgm:spPr/>
    </dgm:pt>
  </dgm:ptLst>
  <dgm:cxnLst>
    <dgm:cxn modelId="{1F18DC2B-F3A3-4FA2-966B-362C73947C55}" type="presOf" srcId="{1CAE46B5-782D-4AB2-8A81-A9610FA36B1B}" destId="{B5C8629F-A1FE-4008-B9DD-DE174F6C2E3E}" srcOrd="0" destOrd="0" presId="urn:microsoft.com/office/officeart/2005/8/layout/orgChart1"/>
    <dgm:cxn modelId="{E2784E36-1F78-4048-9BEB-6D4E2F452202}" type="presOf" srcId="{8B4B6596-91C6-41DC-9EB6-504BF54C4E09}" destId="{2791EB8D-E2BC-444B-9F31-905626C247E7}" srcOrd="1" destOrd="0" presId="urn:microsoft.com/office/officeart/2005/8/layout/orgChart1"/>
    <dgm:cxn modelId="{B1F8F442-B147-43B8-A047-6E612604A7F0}" type="presOf" srcId="{2C97604B-BEA4-4025-9A40-1925E71492C2}" destId="{8C99C9A0-AFE4-4D29-9028-047F54D539D0}" srcOrd="0" destOrd="0" presId="urn:microsoft.com/office/officeart/2005/8/layout/orgChart1"/>
    <dgm:cxn modelId="{3519D064-587E-4CB8-A034-A56B355C7387}" type="presOf" srcId="{D8115436-5F34-42AD-8AB4-4C2A18E6EFEE}" destId="{2E7B1A46-5958-4C90-A3BF-B3B21AEBFA5C}" srcOrd="0" destOrd="0" presId="urn:microsoft.com/office/officeart/2005/8/layout/orgChart1"/>
    <dgm:cxn modelId="{C7B63645-DBD3-48A9-9C60-237E62D52BF2}" type="presOf" srcId="{D8115436-5F34-42AD-8AB4-4C2A18E6EFEE}" destId="{38FB4191-C150-4ACD-B149-8E84AA587193}" srcOrd="1" destOrd="0" presId="urn:microsoft.com/office/officeart/2005/8/layout/orgChart1"/>
    <dgm:cxn modelId="{1A556E7F-6561-448F-95C9-AA042CD4D35C}" type="presOf" srcId="{2C2DFC7F-69D8-4968-99C6-5F425CA7BE15}" destId="{4C7BBEE8-4218-42BB-9620-D97CC6371491}" srcOrd="0" destOrd="0" presId="urn:microsoft.com/office/officeart/2005/8/layout/orgChart1"/>
    <dgm:cxn modelId="{A8B03B8F-1639-4EDC-9330-6A02A5E776B3}" srcId="{9AF1A58A-87ED-455C-8D28-76AD55B23B7F}" destId="{D8115436-5F34-42AD-8AB4-4C2A18E6EFEE}" srcOrd="0" destOrd="0" parTransId="{2C2DFC7F-69D8-4968-99C6-5F425CA7BE15}" sibTransId="{19CD7E5A-4991-46C3-B379-50B109397253}"/>
    <dgm:cxn modelId="{7E273091-8304-436F-B4BE-9081BEDB44B8}" type="presOf" srcId="{9AF1A58A-87ED-455C-8D28-76AD55B23B7F}" destId="{DD1FC74E-0143-481D-B3BB-89F9C97D006F}" srcOrd="0" destOrd="0" presId="urn:microsoft.com/office/officeart/2005/8/layout/orgChart1"/>
    <dgm:cxn modelId="{8094C89C-12CE-40A7-8B6A-D54EC7E9D866}" type="presOf" srcId="{9AF1A58A-87ED-455C-8D28-76AD55B23B7F}" destId="{D305219B-FD0D-4344-8FA5-654101D61CAE}" srcOrd="1" destOrd="0" presId="urn:microsoft.com/office/officeart/2005/8/layout/orgChart1"/>
    <dgm:cxn modelId="{57A465DD-75C4-4BBC-B7F8-07E1DBD7207C}" srcId="{9AF1A58A-87ED-455C-8D28-76AD55B23B7F}" destId="{8B4B6596-91C6-41DC-9EB6-504BF54C4E09}" srcOrd="1" destOrd="0" parTransId="{1CAE46B5-782D-4AB2-8A81-A9610FA36B1B}" sibTransId="{3E8E3AE9-229E-4FD1-94CE-ACBF9F652208}"/>
    <dgm:cxn modelId="{593C95E7-C220-4B5C-B6B3-13EAF548B2DC}" srcId="{2C97604B-BEA4-4025-9A40-1925E71492C2}" destId="{9AF1A58A-87ED-455C-8D28-76AD55B23B7F}" srcOrd="0" destOrd="0" parTransId="{779ACBAA-A92A-4484-9197-AB90ED0C21AA}" sibTransId="{116A5A4C-6471-4B24-8FBE-EAE29B80978C}"/>
    <dgm:cxn modelId="{49420DF8-1898-47B2-AA48-FD3108AC4EA4}" type="presOf" srcId="{8B4B6596-91C6-41DC-9EB6-504BF54C4E09}" destId="{E6281E5D-930E-4511-955F-83DC4B1A1D04}" srcOrd="0" destOrd="0" presId="urn:microsoft.com/office/officeart/2005/8/layout/orgChart1"/>
    <dgm:cxn modelId="{1142EA3C-D742-4CBB-B1DB-1B7EBCFBF0B4}" type="presParOf" srcId="{8C99C9A0-AFE4-4D29-9028-047F54D539D0}" destId="{BB60BB37-D0DE-410F-822B-AF7A1FAA296F}" srcOrd="0" destOrd="0" presId="urn:microsoft.com/office/officeart/2005/8/layout/orgChart1"/>
    <dgm:cxn modelId="{A6E3B7A2-6BAF-4D93-8148-FCD8D94D1465}" type="presParOf" srcId="{BB60BB37-D0DE-410F-822B-AF7A1FAA296F}" destId="{128C3372-A849-487C-99B0-155EF39287C0}" srcOrd="0" destOrd="0" presId="urn:microsoft.com/office/officeart/2005/8/layout/orgChart1"/>
    <dgm:cxn modelId="{B41021DA-E6D8-426F-9E75-F8D994786CCC}" type="presParOf" srcId="{128C3372-A849-487C-99B0-155EF39287C0}" destId="{DD1FC74E-0143-481D-B3BB-89F9C97D006F}" srcOrd="0" destOrd="0" presId="urn:microsoft.com/office/officeart/2005/8/layout/orgChart1"/>
    <dgm:cxn modelId="{1ED66CD8-1164-488B-AF8F-9D14F0D0A475}" type="presParOf" srcId="{128C3372-A849-487C-99B0-155EF39287C0}" destId="{D305219B-FD0D-4344-8FA5-654101D61CAE}" srcOrd="1" destOrd="0" presId="urn:microsoft.com/office/officeart/2005/8/layout/orgChart1"/>
    <dgm:cxn modelId="{6436F55E-CD00-4B03-A4BF-7ECE61C01582}" type="presParOf" srcId="{BB60BB37-D0DE-410F-822B-AF7A1FAA296F}" destId="{A61814AB-F66E-4B2E-A39D-76C337DC3948}" srcOrd="1" destOrd="0" presId="urn:microsoft.com/office/officeart/2005/8/layout/orgChart1"/>
    <dgm:cxn modelId="{694C9651-FE36-4ACC-9B6C-27277E9C7977}" type="presParOf" srcId="{A61814AB-F66E-4B2E-A39D-76C337DC3948}" destId="{4C7BBEE8-4218-42BB-9620-D97CC6371491}" srcOrd="0" destOrd="0" presId="urn:microsoft.com/office/officeart/2005/8/layout/orgChart1"/>
    <dgm:cxn modelId="{9CEBC5E8-6C26-48A8-9A68-1E82ECE6A453}" type="presParOf" srcId="{A61814AB-F66E-4B2E-A39D-76C337DC3948}" destId="{7FBBCA82-C6FD-4454-80EC-9847E59B8BB1}" srcOrd="1" destOrd="0" presId="urn:microsoft.com/office/officeart/2005/8/layout/orgChart1"/>
    <dgm:cxn modelId="{CE36EA2C-81EA-4417-88B7-F3AC7C95EE34}" type="presParOf" srcId="{7FBBCA82-C6FD-4454-80EC-9847E59B8BB1}" destId="{F5FC1AAD-96F0-465D-AED9-93EB8FD0C21A}" srcOrd="0" destOrd="0" presId="urn:microsoft.com/office/officeart/2005/8/layout/orgChart1"/>
    <dgm:cxn modelId="{A1EF051A-6AD4-41FA-8C91-27A61466D075}" type="presParOf" srcId="{F5FC1AAD-96F0-465D-AED9-93EB8FD0C21A}" destId="{2E7B1A46-5958-4C90-A3BF-B3B21AEBFA5C}" srcOrd="0" destOrd="0" presId="urn:microsoft.com/office/officeart/2005/8/layout/orgChart1"/>
    <dgm:cxn modelId="{A6C78E79-9DCC-41D0-A0A7-BE959880A9F2}" type="presParOf" srcId="{F5FC1AAD-96F0-465D-AED9-93EB8FD0C21A}" destId="{38FB4191-C150-4ACD-B149-8E84AA587193}" srcOrd="1" destOrd="0" presId="urn:microsoft.com/office/officeart/2005/8/layout/orgChart1"/>
    <dgm:cxn modelId="{E6537550-20EA-459D-9E2C-027A1AEE4877}" type="presParOf" srcId="{7FBBCA82-C6FD-4454-80EC-9847E59B8BB1}" destId="{E12FD525-AA2E-4971-842C-BBAC84821014}" srcOrd="1" destOrd="0" presId="urn:microsoft.com/office/officeart/2005/8/layout/orgChart1"/>
    <dgm:cxn modelId="{43E65A42-B4BE-4B54-B906-E877DEDEB71E}" type="presParOf" srcId="{7FBBCA82-C6FD-4454-80EC-9847E59B8BB1}" destId="{E2A30524-56DE-4C49-AFC6-2DFFE49172E2}" srcOrd="2" destOrd="0" presId="urn:microsoft.com/office/officeart/2005/8/layout/orgChart1"/>
    <dgm:cxn modelId="{5FFCEEE9-6EA0-4D20-9D47-215D7781001B}" type="presParOf" srcId="{A61814AB-F66E-4B2E-A39D-76C337DC3948}" destId="{B5C8629F-A1FE-4008-B9DD-DE174F6C2E3E}" srcOrd="2" destOrd="0" presId="urn:microsoft.com/office/officeart/2005/8/layout/orgChart1"/>
    <dgm:cxn modelId="{4F6A6FA7-7EBF-447A-92B5-B12A09C1952B}" type="presParOf" srcId="{A61814AB-F66E-4B2E-A39D-76C337DC3948}" destId="{0717DD22-4372-4B20-A727-28FEEDE2F036}" srcOrd="3" destOrd="0" presId="urn:microsoft.com/office/officeart/2005/8/layout/orgChart1"/>
    <dgm:cxn modelId="{272B94D6-E2EC-4114-A220-0F91AADACB15}" type="presParOf" srcId="{0717DD22-4372-4B20-A727-28FEEDE2F036}" destId="{30A55972-2BBC-410A-A408-A3B8D8CEEA17}" srcOrd="0" destOrd="0" presId="urn:microsoft.com/office/officeart/2005/8/layout/orgChart1"/>
    <dgm:cxn modelId="{2207F72B-E20F-40A2-AC87-A1C8D56B8DFC}" type="presParOf" srcId="{30A55972-2BBC-410A-A408-A3B8D8CEEA17}" destId="{E6281E5D-930E-4511-955F-83DC4B1A1D04}" srcOrd="0" destOrd="0" presId="urn:microsoft.com/office/officeart/2005/8/layout/orgChart1"/>
    <dgm:cxn modelId="{23F74510-2FCD-4F40-908B-780548AD074A}" type="presParOf" srcId="{30A55972-2BBC-410A-A408-A3B8D8CEEA17}" destId="{2791EB8D-E2BC-444B-9F31-905626C247E7}" srcOrd="1" destOrd="0" presId="urn:microsoft.com/office/officeart/2005/8/layout/orgChart1"/>
    <dgm:cxn modelId="{26C2CB44-7114-47E8-9649-2E1FCDD5AC9A}" type="presParOf" srcId="{0717DD22-4372-4B20-A727-28FEEDE2F036}" destId="{DF998E2C-E912-49B5-AB5D-9E5B945703E9}" srcOrd="1" destOrd="0" presId="urn:microsoft.com/office/officeart/2005/8/layout/orgChart1"/>
    <dgm:cxn modelId="{32C61096-FD0C-4A47-A982-52AEE0FF0D5F}" type="presParOf" srcId="{0717DD22-4372-4B20-A727-28FEEDE2F036}" destId="{3AF0B4A7-09CD-4D57-B83C-401074661D23}" srcOrd="2" destOrd="0" presId="urn:microsoft.com/office/officeart/2005/8/layout/orgChart1"/>
    <dgm:cxn modelId="{EDAEFF82-E77F-4616-98FD-04D48ED0A47C}" type="presParOf" srcId="{BB60BB37-D0DE-410F-822B-AF7A1FAA296F}" destId="{5DB0FF08-9CB7-4D18-A612-4348195B51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0F40B30-E787-485F-9CF4-51CDC41F1C9F}"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789D37B7-B9EC-45FF-9CD6-86D48FB97A05}">
      <dgm:prSet phldrT="[Metin]"/>
      <dgm:spPr/>
      <dgm:t>
        <a:bodyPr/>
        <a:lstStyle/>
        <a:p>
          <a:r>
            <a:rPr lang="tr-TR" dirty="0"/>
            <a:t>Adi İşlerde Kapital Faizinde Taraflar «Oran» Belirlediyse </a:t>
          </a:r>
        </a:p>
      </dgm:t>
    </dgm:pt>
    <dgm:pt modelId="{6858F173-07A4-46CF-9C2E-5960876CEF9F}" type="parTrans" cxnId="{EA2FD08A-0827-4302-9E29-0B4DF5AAA5B5}">
      <dgm:prSet/>
      <dgm:spPr/>
      <dgm:t>
        <a:bodyPr/>
        <a:lstStyle/>
        <a:p>
          <a:endParaRPr lang="tr-TR"/>
        </a:p>
      </dgm:t>
    </dgm:pt>
    <dgm:pt modelId="{DE5D25B9-474D-4615-BA3B-4DFFAF2D9C77}" type="sibTrans" cxnId="{EA2FD08A-0827-4302-9E29-0B4DF5AAA5B5}">
      <dgm:prSet/>
      <dgm:spPr/>
      <dgm:t>
        <a:bodyPr/>
        <a:lstStyle/>
        <a:p>
          <a:endParaRPr lang="tr-TR"/>
        </a:p>
      </dgm:t>
    </dgm:pt>
    <dgm:pt modelId="{D9943FF5-5A19-4A1E-9543-9A9F379A8809}">
      <dgm:prSet phldrT="[Metin]"/>
      <dgm:spPr/>
      <dgm:t>
        <a:bodyPr/>
        <a:lstStyle/>
        <a:p>
          <a:r>
            <a:rPr lang="tr-TR" dirty="0"/>
            <a:t>Taraflarca belirlenen oran uygulanır. </a:t>
          </a:r>
        </a:p>
      </dgm:t>
    </dgm:pt>
    <dgm:pt modelId="{AEF300C0-22A2-4792-A954-B040642BB512}" type="parTrans" cxnId="{F9E7BBA5-92AA-481A-B41D-30490D7D5C4D}">
      <dgm:prSet/>
      <dgm:spPr/>
      <dgm:t>
        <a:bodyPr/>
        <a:lstStyle/>
        <a:p>
          <a:endParaRPr lang="tr-TR"/>
        </a:p>
      </dgm:t>
    </dgm:pt>
    <dgm:pt modelId="{58F5052F-A6B7-402C-9F9C-E3A83C44DB92}" type="sibTrans" cxnId="{F9E7BBA5-92AA-481A-B41D-30490D7D5C4D}">
      <dgm:prSet/>
      <dgm:spPr/>
      <dgm:t>
        <a:bodyPr/>
        <a:lstStyle/>
        <a:p>
          <a:endParaRPr lang="tr-TR"/>
        </a:p>
      </dgm:t>
    </dgm:pt>
    <dgm:pt modelId="{970FBDF6-A33B-4414-84CD-8F40A88E13E3}">
      <dgm:prSet phldrT="[Metin]"/>
      <dgm:spPr/>
      <dgm:t>
        <a:bodyPr/>
        <a:lstStyle/>
        <a:p>
          <a:r>
            <a:rPr lang="tr-TR" dirty="0"/>
            <a:t>Dikkat: Adi işlerde kapital faizi oran belirleme sınırı: </a:t>
          </a:r>
          <a:r>
            <a:rPr lang="tr-TR" b="1" dirty="0"/>
            <a:t>TBK m. 88:</a:t>
          </a:r>
        </a:p>
      </dgm:t>
    </dgm:pt>
    <dgm:pt modelId="{E4457702-E968-4A77-A59F-D461E16F02B5}" type="parTrans" cxnId="{2EF32E7C-B8BE-436E-A30A-170D1711F650}">
      <dgm:prSet/>
      <dgm:spPr/>
      <dgm:t>
        <a:bodyPr/>
        <a:lstStyle/>
        <a:p>
          <a:endParaRPr lang="tr-TR"/>
        </a:p>
      </dgm:t>
    </dgm:pt>
    <dgm:pt modelId="{48024ADC-53F8-466F-84D5-9360296B8087}" type="sibTrans" cxnId="{2EF32E7C-B8BE-436E-A30A-170D1711F650}">
      <dgm:prSet/>
      <dgm:spPr/>
      <dgm:t>
        <a:bodyPr/>
        <a:lstStyle/>
        <a:p>
          <a:endParaRPr lang="tr-TR"/>
        </a:p>
      </dgm:t>
    </dgm:pt>
    <dgm:pt modelId="{4489A2AC-735F-4845-A36B-B2184E433AF1}">
      <dgm:prSet phldrT="[Metin]"/>
      <dgm:spPr/>
      <dgm:t>
        <a:bodyPr/>
        <a:lstStyle/>
        <a:p>
          <a:r>
            <a:rPr lang="tr-TR" dirty="0"/>
            <a:t>«</a:t>
          </a:r>
          <a:r>
            <a:rPr lang="tr-TR" i="1" dirty="0"/>
            <a:t>Faiz ödeme borcunda uygulanacak yıllık faiz oranı, sözleşmede kararlaştırılmamışsa faiz borcunun doğduğu tarihte yürürlükte olan mevzuat hükümlerine göre belirlenir. </a:t>
          </a:r>
        </a:p>
      </dgm:t>
    </dgm:pt>
    <dgm:pt modelId="{0334C7D4-2DEE-4D2F-B84D-323B641435A0}" type="parTrans" cxnId="{87D660C4-7FBF-4DF9-9EFE-495D5A4DED2C}">
      <dgm:prSet/>
      <dgm:spPr/>
      <dgm:t>
        <a:bodyPr/>
        <a:lstStyle/>
        <a:p>
          <a:endParaRPr lang="tr-TR"/>
        </a:p>
      </dgm:t>
    </dgm:pt>
    <dgm:pt modelId="{43AA865B-405C-4F48-86EF-30BB633E94C8}" type="sibTrans" cxnId="{87D660C4-7FBF-4DF9-9EFE-495D5A4DED2C}">
      <dgm:prSet/>
      <dgm:spPr/>
      <dgm:t>
        <a:bodyPr/>
        <a:lstStyle/>
        <a:p>
          <a:endParaRPr lang="tr-TR"/>
        </a:p>
      </dgm:t>
    </dgm:pt>
    <dgm:pt modelId="{162DCBC4-1F17-4089-B509-E8AEE40A204E}">
      <dgm:prSet phldrT="[Metin]"/>
      <dgm:spPr/>
      <dgm:t>
        <a:bodyPr/>
        <a:lstStyle/>
        <a:p>
          <a:r>
            <a:rPr lang="tr-TR" i="1" dirty="0"/>
            <a:t>Sözleşme ile kararlaştırılacak yıllık faiz oranı, birinci fıkra uyarınca belirlenen yıllık faiz oranının </a:t>
          </a:r>
          <a:r>
            <a:rPr lang="tr-TR" b="1" i="1" dirty="0"/>
            <a:t>yüzde elli fazlasını </a:t>
          </a:r>
          <a:r>
            <a:rPr lang="tr-TR" i="1" dirty="0"/>
            <a:t>aşamaz. </a:t>
          </a:r>
          <a:r>
            <a:rPr lang="tr-TR" dirty="0"/>
            <a:t>»</a:t>
          </a:r>
        </a:p>
      </dgm:t>
    </dgm:pt>
    <dgm:pt modelId="{2BE6AF60-EE4B-4E91-9E56-6D845CEE6296}" type="parTrans" cxnId="{C21EC76F-764E-46E7-A1CF-3A2CA8AE7986}">
      <dgm:prSet/>
      <dgm:spPr/>
      <dgm:t>
        <a:bodyPr/>
        <a:lstStyle/>
        <a:p>
          <a:endParaRPr lang="tr-TR"/>
        </a:p>
      </dgm:t>
    </dgm:pt>
    <dgm:pt modelId="{1DB43BB4-0E97-42A6-ADF6-9D8E347D5B29}" type="sibTrans" cxnId="{C21EC76F-764E-46E7-A1CF-3A2CA8AE7986}">
      <dgm:prSet/>
      <dgm:spPr/>
      <dgm:t>
        <a:bodyPr/>
        <a:lstStyle/>
        <a:p>
          <a:endParaRPr lang="tr-TR"/>
        </a:p>
      </dgm:t>
    </dgm:pt>
    <dgm:pt modelId="{C3C92D1D-BB72-4D6E-90B2-D2CD2B74A4D8}" type="pres">
      <dgm:prSet presAssocID="{50F40B30-E787-485F-9CF4-51CDC41F1C9F}" presName="Name0" presStyleCnt="0">
        <dgm:presLayoutVars>
          <dgm:dir/>
          <dgm:animLvl val="lvl"/>
          <dgm:resizeHandles val="exact"/>
        </dgm:presLayoutVars>
      </dgm:prSet>
      <dgm:spPr/>
    </dgm:pt>
    <dgm:pt modelId="{CA0E84C6-D368-4577-983C-1C84F0A9C380}" type="pres">
      <dgm:prSet presAssocID="{789D37B7-B9EC-45FF-9CD6-86D48FB97A05}" presName="composite" presStyleCnt="0"/>
      <dgm:spPr/>
    </dgm:pt>
    <dgm:pt modelId="{D80DC06F-0553-43EE-9E2E-3B477F81E929}" type="pres">
      <dgm:prSet presAssocID="{789D37B7-B9EC-45FF-9CD6-86D48FB97A05}" presName="parTx" presStyleLbl="alignNode1" presStyleIdx="0" presStyleCnt="1">
        <dgm:presLayoutVars>
          <dgm:chMax val="0"/>
          <dgm:chPref val="0"/>
          <dgm:bulletEnabled val="1"/>
        </dgm:presLayoutVars>
      </dgm:prSet>
      <dgm:spPr/>
    </dgm:pt>
    <dgm:pt modelId="{0621D460-23DC-4A97-9F72-A1BE1804769A}" type="pres">
      <dgm:prSet presAssocID="{789D37B7-B9EC-45FF-9CD6-86D48FB97A05}" presName="desTx" presStyleLbl="alignAccFollowNode1" presStyleIdx="0" presStyleCnt="1">
        <dgm:presLayoutVars>
          <dgm:bulletEnabled val="1"/>
        </dgm:presLayoutVars>
      </dgm:prSet>
      <dgm:spPr/>
    </dgm:pt>
  </dgm:ptLst>
  <dgm:cxnLst>
    <dgm:cxn modelId="{3A77C200-A2C5-4B23-9CDB-E32322FD51D2}" type="presOf" srcId="{50F40B30-E787-485F-9CF4-51CDC41F1C9F}" destId="{C3C92D1D-BB72-4D6E-90B2-D2CD2B74A4D8}" srcOrd="0" destOrd="0" presId="urn:microsoft.com/office/officeart/2005/8/layout/hList1"/>
    <dgm:cxn modelId="{5DC96107-D857-4317-AC1C-747DDF51E2D2}" type="presOf" srcId="{970FBDF6-A33B-4414-84CD-8F40A88E13E3}" destId="{0621D460-23DC-4A97-9F72-A1BE1804769A}" srcOrd="0" destOrd="1" presId="urn:microsoft.com/office/officeart/2005/8/layout/hList1"/>
    <dgm:cxn modelId="{C21EC76F-764E-46E7-A1CF-3A2CA8AE7986}" srcId="{789D37B7-B9EC-45FF-9CD6-86D48FB97A05}" destId="{162DCBC4-1F17-4089-B509-E8AEE40A204E}" srcOrd="3" destOrd="0" parTransId="{2BE6AF60-EE4B-4E91-9E56-6D845CEE6296}" sibTransId="{1DB43BB4-0E97-42A6-ADF6-9D8E347D5B29}"/>
    <dgm:cxn modelId="{94A16759-24E9-429A-993A-01CA6B9EFF52}" type="presOf" srcId="{4489A2AC-735F-4845-A36B-B2184E433AF1}" destId="{0621D460-23DC-4A97-9F72-A1BE1804769A}" srcOrd="0" destOrd="2" presId="urn:microsoft.com/office/officeart/2005/8/layout/hList1"/>
    <dgm:cxn modelId="{2EF32E7C-B8BE-436E-A30A-170D1711F650}" srcId="{789D37B7-B9EC-45FF-9CD6-86D48FB97A05}" destId="{970FBDF6-A33B-4414-84CD-8F40A88E13E3}" srcOrd="1" destOrd="0" parTransId="{E4457702-E968-4A77-A59F-D461E16F02B5}" sibTransId="{48024ADC-53F8-466F-84D5-9360296B8087}"/>
    <dgm:cxn modelId="{BF923F81-D2B1-45E7-919F-D931218EBEE3}" type="presOf" srcId="{162DCBC4-1F17-4089-B509-E8AEE40A204E}" destId="{0621D460-23DC-4A97-9F72-A1BE1804769A}" srcOrd="0" destOrd="3" presId="urn:microsoft.com/office/officeart/2005/8/layout/hList1"/>
    <dgm:cxn modelId="{EA2FD08A-0827-4302-9E29-0B4DF5AAA5B5}" srcId="{50F40B30-E787-485F-9CF4-51CDC41F1C9F}" destId="{789D37B7-B9EC-45FF-9CD6-86D48FB97A05}" srcOrd="0" destOrd="0" parTransId="{6858F173-07A4-46CF-9C2E-5960876CEF9F}" sibTransId="{DE5D25B9-474D-4615-BA3B-4DFFAF2D9C77}"/>
    <dgm:cxn modelId="{F9E7BBA5-92AA-481A-B41D-30490D7D5C4D}" srcId="{789D37B7-B9EC-45FF-9CD6-86D48FB97A05}" destId="{D9943FF5-5A19-4A1E-9543-9A9F379A8809}" srcOrd="0" destOrd="0" parTransId="{AEF300C0-22A2-4792-A954-B040642BB512}" sibTransId="{58F5052F-A6B7-402C-9F9C-E3A83C44DB92}"/>
    <dgm:cxn modelId="{692B84B7-7BA9-48E0-A40C-99BAE038EA71}" type="presOf" srcId="{D9943FF5-5A19-4A1E-9543-9A9F379A8809}" destId="{0621D460-23DC-4A97-9F72-A1BE1804769A}" srcOrd="0" destOrd="0" presId="urn:microsoft.com/office/officeart/2005/8/layout/hList1"/>
    <dgm:cxn modelId="{8446E3BB-6A95-40B7-9340-8AEF6A0ED949}" type="presOf" srcId="{789D37B7-B9EC-45FF-9CD6-86D48FB97A05}" destId="{D80DC06F-0553-43EE-9E2E-3B477F81E929}" srcOrd="0" destOrd="0" presId="urn:microsoft.com/office/officeart/2005/8/layout/hList1"/>
    <dgm:cxn modelId="{87D660C4-7FBF-4DF9-9EFE-495D5A4DED2C}" srcId="{789D37B7-B9EC-45FF-9CD6-86D48FB97A05}" destId="{4489A2AC-735F-4845-A36B-B2184E433AF1}" srcOrd="2" destOrd="0" parTransId="{0334C7D4-2DEE-4D2F-B84D-323B641435A0}" sibTransId="{43AA865B-405C-4F48-86EF-30BB633E94C8}"/>
    <dgm:cxn modelId="{DDEF8A23-84C0-4C88-B312-DEF550547FCE}" type="presParOf" srcId="{C3C92D1D-BB72-4D6E-90B2-D2CD2B74A4D8}" destId="{CA0E84C6-D368-4577-983C-1C84F0A9C380}" srcOrd="0" destOrd="0" presId="urn:microsoft.com/office/officeart/2005/8/layout/hList1"/>
    <dgm:cxn modelId="{0CD8FB75-DD59-4CA7-BCD7-B0B01535111B}" type="presParOf" srcId="{CA0E84C6-D368-4577-983C-1C84F0A9C380}" destId="{D80DC06F-0553-43EE-9E2E-3B477F81E929}" srcOrd="0" destOrd="0" presId="urn:microsoft.com/office/officeart/2005/8/layout/hList1"/>
    <dgm:cxn modelId="{B6ABD713-3342-410A-A3D7-0E4B520F1C5F}" type="presParOf" srcId="{CA0E84C6-D368-4577-983C-1C84F0A9C380}" destId="{0621D460-23DC-4A97-9F72-A1BE1804769A}"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B3181E7-DAE3-4550-AB89-AE08DA6BE7C8}"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tr-TR"/>
        </a:p>
      </dgm:t>
    </dgm:pt>
    <dgm:pt modelId="{13D7328C-B3A0-4467-B40F-3C760D793FEE}">
      <dgm:prSet phldrT="[Metin]"/>
      <dgm:spPr/>
      <dgm:t>
        <a:bodyPr/>
        <a:lstStyle/>
        <a:p>
          <a:r>
            <a:rPr lang="tr-TR" dirty="0"/>
            <a:t>Adi İşlerde Kapital Faizde Oran Belirlenmemişse </a:t>
          </a:r>
        </a:p>
      </dgm:t>
    </dgm:pt>
    <dgm:pt modelId="{7FD15FA5-83AA-4047-B1CC-E074C247E84F}" type="parTrans" cxnId="{22A2DAD9-E218-47F7-8D98-1A7C063A30BD}">
      <dgm:prSet/>
      <dgm:spPr/>
      <dgm:t>
        <a:bodyPr/>
        <a:lstStyle/>
        <a:p>
          <a:endParaRPr lang="tr-TR"/>
        </a:p>
      </dgm:t>
    </dgm:pt>
    <dgm:pt modelId="{B3EFF1C1-8ACA-4BDE-BE38-8C5A0418EE56}" type="sibTrans" cxnId="{22A2DAD9-E218-47F7-8D98-1A7C063A30BD}">
      <dgm:prSet/>
      <dgm:spPr/>
      <dgm:t>
        <a:bodyPr/>
        <a:lstStyle/>
        <a:p>
          <a:endParaRPr lang="tr-TR"/>
        </a:p>
      </dgm:t>
    </dgm:pt>
    <dgm:pt modelId="{4693C4A5-58DF-46BD-A3CB-BE0EEA270028}">
      <dgm:prSet phldrT="[Metin]"/>
      <dgm:spPr/>
      <dgm:t>
        <a:bodyPr/>
        <a:lstStyle/>
        <a:p>
          <a:pPr algn="just"/>
          <a:r>
            <a:rPr lang="tr-TR" b="1" dirty="0"/>
            <a:t>TBK m. 88/I: </a:t>
          </a:r>
          <a:r>
            <a:rPr lang="tr-TR" dirty="0"/>
            <a:t>«</a:t>
          </a:r>
          <a:r>
            <a:rPr lang="tr-TR" i="1" dirty="0"/>
            <a:t>Faiz ödeme borcunda uygulanacak yıllık faiz oranı, sözleşmede kararlaştırılmamışsa faiz borcunun doğduğu tarihte yürürlükte olan mevzuat hükümlerine göre belirlenir.»</a:t>
          </a:r>
        </a:p>
      </dgm:t>
    </dgm:pt>
    <dgm:pt modelId="{559F7529-6E6D-40E3-8D17-E429ECCC28A1}" type="parTrans" cxnId="{48D89794-C460-4FC2-AD78-B69163A0FD5C}">
      <dgm:prSet/>
      <dgm:spPr/>
      <dgm:t>
        <a:bodyPr/>
        <a:lstStyle/>
        <a:p>
          <a:endParaRPr lang="tr-TR"/>
        </a:p>
      </dgm:t>
    </dgm:pt>
    <dgm:pt modelId="{32BE5C46-7F76-46DF-8546-AC88247B210B}" type="sibTrans" cxnId="{48D89794-C460-4FC2-AD78-B69163A0FD5C}">
      <dgm:prSet/>
      <dgm:spPr/>
      <dgm:t>
        <a:bodyPr/>
        <a:lstStyle/>
        <a:p>
          <a:endParaRPr lang="tr-TR"/>
        </a:p>
      </dgm:t>
    </dgm:pt>
    <dgm:pt modelId="{6AB48D2F-ADA4-4B0B-8D0B-F4CB864BFA45}">
      <dgm:prSet phldrT="[Metin]"/>
      <dgm:spPr/>
      <dgm:t>
        <a:bodyPr/>
        <a:lstStyle/>
        <a:p>
          <a:pPr algn="just"/>
          <a:r>
            <a:rPr lang="tr-TR" b="1" dirty="0"/>
            <a:t>İlgili Mevzuat: 3095 sayılı Kanun m. 1: </a:t>
          </a:r>
          <a:r>
            <a:rPr lang="tr-TR" dirty="0"/>
            <a:t>«</a:t>
          </a:r>
          <a:r>
            <a:rPr lang="tr-TR" i="1" dirty="0"/>
            <a:t>Borçlar Kanunu ve Türk Ticaret Kanununa göre faiz ödenmesi gereken hallerde, miktarı sözleşme ile tespit edilmemişse bu ödeme yıllık yüzde dokuz oranı üzerinden yapılır</a:t>
          </a:r>
          <a:r>
            <a:rPr lang="tr-TR" dirty="0"/>
            <a:t>.»</a:t>
          </a:r>
        </a:p>
      </dgm:t>
    </dgm:pt>
    <dgm:pt modelId="{B6202DBD-DE13-426C-BFF2-B41BBDFBEF36}" type="parTrans" cxnId="{429C8F8C-CB0A-414F-B505-E8B94360C07B}">
      <dgm:prSet/>
      <dgm:spPr/>
      <dgm:t>
        <a:bodyPr/>
        <a:lstStyle/>
        <a:p>
          <a:endParaRPr lang="tr-TR"/>
        </a:p>
      </dgm:t>
    </dgm:pt>
    <dgm:pt modelId="{DD5B4E3A-CF1F-4AB6-A69C-4D83002D4838}" type="sibTrans" cxnId="{429C8F8C-CB0A-414F-B505-E8B94360C07B}">
      <dgm:prSet/>
      <dgm:spPr/>
      <dgm:t>
        <a:bodyPr/>
        <a:lstStyle/>
        <a:p>
          <a:endParaRPr lang="tr-TR"/>
        </a:p>
      </dgm:t>
    </dgm:pt>
    <dgm:pt modelId="{5E9F5733-5DD7-4301-B4EA-69B764C04848}" type="pres">
      <dgm:prSet presAssocID="{7B3181E7-DAE3-4550-AB89-AE08DA6BE7C8}" presName="Name0" presStyleCnt="0">
        <dgm:presLayoutVars>
          <dgm:dir/>
          <dgm:animLvl val="lvl"/>
          <dgm:resizeHandles val="exact"/>
        </dgm:presLayoutVars>
      </dgm:prSet>
      <dgm:spPr/>
    </dgm:pt>
    <dgm:pt modelId="{87FC86E3-0379-4F32-A779-40C49D552DDB}" type="pres">
      <dgm:prSet presAssocID="{13D7328C-B3A0-4467-B40F-3C760D793FEE}" presName="composite" presStyleCnt="0"/>
      <dgm:spPr/>
    </dgm:pt>
    <dgm:pt modelId="{83EAC8D8-C38D-483C-8227-4186C56FEEA3}" type="pres">
      <dgm:prSet presAssocID="{13D7328C-B3A0-4467-B40F-3C760D793FEE}" presName="parTx" presStyleLbl="alignNode1" presStyleIdx="0" presStyleCnt="1">
        <dgm:presLayoutVars>
          <dgm:chMax val="0"/>
          <dgm:chPref val="0"/>
          <dgm:bulletEnabled val="1"/>
        </dgm:presLayoutVars>
      </dgm:prSet>
      <dgm:spPr/>
    </dgm:pt>
    <dgm:pt modelId="{4AFBDE7A-E8CA-43AB-9B46-69776495CDC4}" type="pres">
      <dgm:prSet presAssocID="{13D7328C-B3A0-4467-B40F-3C760D793FEE}" presName="desTx" presStyleLbl="alignAccFollowNode1" presStyleIdx="0" presStyleCnt="1">
        <dgm:presLayoutVars>
          <dgm:bulletEnabled val="1"/>
        </dgm:presLayoutVars>
      </dgm:prSet>
      <dgm:spPr/>
    </dgm:pt>
  </dgm:ptLst>
  <dgm:cxnLst>
    <dgm:cxn modelId="{D324B434-8843-4699-8475-91C6AFD741F4}" type="presOf" srcId="{7B3181E7-DAE3-4550-AB89-AE08DA6BE7C8}" destId="{5E9F5733-5DD7-4301-B4EA-69B764C04848}" srcOrd="0" destOrd="0" presId="urn:microsoft.com/office/officeart/2005/8/layout/hList1"/>
    <dgm:cxn modelId="{EBCB1770-6094-450B-8A2A-BB90D86C29F7}" type="presOf" srcId="{6AB48D2F-ADA4-4B0B-8D0B-F4CB864BFA45}" destId="{4AFBDE7A-E8CA-43AB-9B46-69776495CDC4}" srcOrd="0" destOrd="1" presId="urn:microsoft.com/office/officeart/2005/8/layout/hList1"/>
    <dgm:cxn modelId="{429C8F8C-CB0A-414F-B505-E8B94360C07B}" srcId="{13D7328C-B3A0-4467-B40F-3C760D793FEE}" destId="{6AB48D2F-ADA4-4B0B-8D0B-F4CB864BFA45}" srcOrd="1" destOrd="0" parTransId="{B6202DBD-DE13-426C-BFF2-B41BBDFBEF36}" sibTransId="{DD5B4E3A-CF1F-4AB6-A69C-4D83002D4838}"/>
    <dgm:cxn modelId="{48D89794-C460-4FC2-AD78-B69163A0FD5C}" srcId="{13D7328C-B3A0-4467-B40F-3C760D793FEE}" destId="{4693C4A5-58DF-46BD-A3CB-BE0EEA270028}" srcOrd="0" destOrd="0" parTransId="{559F7529-6E6D-40E3-8D17-E429ECCC28A1}" sibTransId="{32BE5C46-7F76-46DF-8546-AC88247B210B}"/>
    <dgm:cxn modelId="{D687F5BB-32FA-491F-B7D8-553C3045204B}" type="presOf" srcId="{4693C4A5-58DF-46BD-A3CB-BE0EEA270028}" destId="{4AFBDE7A-E8CA-43AB-9B46-69776495CDC4}" srcOrd="0" destOrd="0" presId="urn:microsoft.com/office/officeart/2005/8/layout/hList1"/>
    <dgm:cxn modelId="{22A2DAD9-E218-47F7-8D98-1A7C063A30BD}" srcId="{7B3181E7-DAE3-4550-AB89-AE08DA6BE7C8}" destId="{13D7328C-B3A0-4467-B40F-3C760D793FEE}" srcOrd="0" destOrd="0" parTransId="{7FD15FA5-83AA-4047-B1CC-E074C247E84F}" sibTransId="{B3EFF1C1-8ACA-4BDE-BE38-8C5A0418EE56}"/>
    <dgm:cxn modelId="{930C09E2-5423-4E46-A1C1-95729B30F9E8}" type="presOf" srcId="{13D7328C-B3A0-4467-B40F-3C760D793FEE}" destId="{83EAC8D8-C38D-483C-8227-4186C56FEEA3}" srcOrd="0" destOrd="0" presId="urn:microsoft.com/office/officeart/2005/8/layout/hList1"/>
    <dgm:cxn modelId="{34639BB8-7B6A-4775-8804-2E9C909C317C}" type="presParOf" srcId="{5E9F5733-5DD7-4301-B4EA-69B764C04848}" destId="{87FC86E3-0379-4F32-A779-40C49D552DDB}" srcOrd="0" destOrd="0" presId="urn:microsoft.com/office/officeart/2005/8/layout/hList1"/>
    <dgm:cxn modelId="{0E0902AD-2119-46EA-B3F4-066113F1BF27}" type="presParOf" srcId="{87FC86E3-0379-4F32-A779-40C49D552DDB}" destId="{83EAC8D8-C38D-483C-8227-4186C56FEEA3}" srcOrd="0" destOrd="0" presId="urn:microsoft.com/office/officeart/2005/8/layout/hList1"/>
    <dgm:cxn modelId="{AE7DB5A2-5D02-4877-9B4E-DB8B6D43841B}" type="presParOf" srcId="{87FC86E3-0379-4F32-A779-40C49D552DDB}" destId="{4AFBDE7A-E8CA-43AB-9B46-69776495CDC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6A6FC3-3E06-4EF5-9588-1FD58BCA26A9}">
      <dsp:nvSpPr>
        <dsp:cNvPr id="0" name=""/>
        <dsp:cNvSpPr/>
      </dsp:nvSpPr>
      <dsp:spPr>
        <a:xfrm>
          <a:off x="8275729" y="3092681"/>
          <a:ext cx="756526" cy="3114195"/>
        </a:xfrm>
        <a:custGeom>
          <a:avLst/>
          <a:gdLst/>
          <a:ahLst/>
          <a:cxnLst/>
          <a:rect l="0" t="0" r="0" b="0"/>
          <a:pathLst>
            <a:path>
              <a:moveTo>
                <a:pt x="0" y="0"/>
              </a:moveTo>
              <a:lnTo>
                <a:pt x="0" y="3114195"/>
              </a:lnTo>
              <a:lnTo>
                <a:pt x="756526" y="311419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6894D3-EB0E-41DE-8DC6-FA65F09F1B3F}">
      <dsp:nvSpPr>
        <dsp:cNvPr id="0" name=""/>
        <dsp:cNvSpPr/>
      </dsp:nvSpPr>
      <dsp:spPr>
        <a:xfrm>
          <a:off x="8275729" y="3092681"/>
          <a:ext cx="519023" cy="1093248"/>
        </a:xfrm>
        <a:custGeom>
          <a:avLst/>
          <a:gdLst/>
          <a:ahLst/>
          <a:cxnLst/>
          <a:rect l="0" t="0" r="0" b="0"/>
          <a:pathLst>
            <a:path>
              <a:moveTo>
                <a:pt x="0" y="0"/>
              </a:moveTo>
              <a:lnTo>
                <a:pt x="0" y="1093248"/>
              </a:lnTo>
              <a:lnTo>
                <a:pt x="519023" y="109324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681DC2-689A-425F-BF3A-CE31C1CDF5C5}">
      <dsp:nvSpPr>
        <dsp:cNvPr id="0" name=""/>
        <dsp:cNvSpPr/>
      </dsp:nvSpPr>
      <dsp:spPr>
        <a:xfrm>
          <a:off x="5704798" y="1306338"/>
          <a:ext cx="3948123" cy="484096"/>
        </a:xfrm>
        <a:custGeom>
          <a:avLst/>
          <a:gdLst/>
          <a:ahLst/>
          <a:cxnLst/>
          <a:rect l="0" t="0" r="0" b="0"/>
          <a:pathLst>
            <a:path>
              <a:moveTo>
                <a:pt x="0" y="0"/>
              </a:moveTo>
              <a:lnTo>
                <a:pt x="0" y="210625"/>
              </a:lnTo>
              <a:lnTo>
                <a:pt x="3948123" y="210625"/>
              </a:lnTo>
              <a:lnTo>
                <a:pt x="3948123" y="48409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8A2785-AFDB-4793-995C-7ACD69AA61AB}">
      <dsp:nvSpPr>
        <dsp:cNvPr id="0" name=""/>
        <dsp:cNvSpPr/>
      </dsp:nvSpPr>
      <dsp:spPr>
        <a:xfrm>
          <a:off x="260449" y="3076963"/>
          <a:ext cx="1454241" cy="2847348"/>
        </a:xfrm>
        <a:custGeom>
          <a:avLst/>
          <a:gdLst/>
          <a:ahLst/>
          <a:cxnLst/>
          <a:rect l="0" t="0" r="0" b="0"/>
          <a:pathLst>
            <a:path>
              <a:moveTo>
                <a:pt x="0" y="0"/>
              </a:moveTo>
              <a:lnTo>
                <a:pt x="0" y="2847348"/>
              </a:lnTo>
              <a:lnTo>
                <a:pt x="1454241" y="284734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4219B38-6F87-40A9-8562-3E1AC6BEB520}">
      <dsp:nvSpPr>
        <dsp:cNvPr id="0" name=""/>
        <dsp:cNvSpPr/>
      </dsp:nvSpPr>
      <dsp:spPr>
        <a:xfrm>
          <a:off x="260449" y="3076963"/>
          <a:ext cx="1454267" cy="951863"/>
        </a:xfrm>
        <a:custGeom>
          <a:avLst/>
          <a:gdLst/>
          <a:ahLst/>
          <a:cxnLst/>
          <a:rect l="0" t="0" r="0" b="0"/>
          <a:pathLst>
            <a:path>
              <a:moveTo>
                <a:pt x="0" y="0"/>
              </a:moveTo>
              <a:lnTo>
                <a:pt x="0" y="951863"/>
              </a:lnTo>
              <a:lnTo>
                <a:pt x="1454267" y="95186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944BB5-0C22-4CF3-AD5F-7FAA21532D7A}">
      <dsp:nvSpPr>
        <dsp:cNvPr id="0" name=""/>
        <dsp:cNvSpPr/>
      </dsp:nvSpPr>
      <dsp:spPr>
        <a:xfrm>
          <a:off x="1302246" y="1306338"/>
          <a:ext cx="4402552" cy="468378"/>
        </a:xfrm>
        <a:custGeom>
          <a:avLst/>
          <a:gdLst/>
          <a:ahLst/>
          <a:cxnLst/>
          <a:rect l="0" t="0" r="0" b="0"/>
          <a:pathLst>
            <a:path>
              <a:moveTo>
                <a:pt x="4402552" y="0"/>
              </a:moveTo>
              <a:lnTo>
                <a:pt x="4402552" y="194907"/>
              </a:lnTo>
              <a:lnTo>
                <a:pt x="0" y="194907"/>
              </a:lnTo>
              <a:lnTo>
                <a:pt x="0" y="468378"/>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BB113BD-6984-499D-A94D-ED089C451581}">
      <dsp:nvSpPr>
        <dsp:cNvPr id="0" name=""/>
        <dsp:cNvSpPr/>
      </dsp:nvSpPr>
      <dsp:spPr>
        <a:xfrm>
          <a:off x="2374981" y="4092"/>
          <a:ext cx="6659634"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TİCARÎ İŞİN BELİRLENMESİ (TTK m. 3 ve TTK m. 19)</a:t>
          </a:r>
        </a:p>
      </dsp:txBody>
      <dsp:txXfrm>
        <a:off x="2374981" y="4092"/>
        <a:ext cx="6659634" cy="1302246"/>
      </dsp:txXfrm>
    </dsp:sp>
    <dsp:sp modelId="{3CAD74D2-B3C0-45CC-8723-A1BEE950E808}">
      <dsp:nvSpPr>
        <dsp:cNvPr id="0" name=""/>
        <dsp:cNvSpPr/>
      </dsp:nvSpPr>
      <dsp:spPr>
        <a:xfrm>
          <a:off x="0" y="1774717"/>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TTK m. 3’e Göre</a:t>
          </a:r>
        </a:p>
      </dsp:txBody>
      <dsp:txXfrm>
        <a:off x="0" y="1774717"/>
        <a:ext cx="2604492" cy="1302246"/>
      </dsp:txXfrm>
    </dsp:sp>
    <dsp:sp modelId="{5C4C996A-A59C-4171-9AFE-E6AA3E4B6C04}">
      <dsp:nvSpPr>
        <dsp:cNvPr id="0" name=""/>
        <dsp:cNvSpPr/>
      </dsp:nvSpPr>
      <dsp:spPr>
        <a:xfrm>
          <a:off x="1714716" y="3377704"/>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a:t>TTK’da Düzenlenen Hususlar</a:t>
          </a:r>
          <a:endParaRPr lang="tr-TR" sz="2200" kern="1200" dirty="0"/>
        </a:p>
      </dsp:txBody>
      <dsp:txXfrm>
        <a:off x="1714716" y="3377704"/>
        <a:ext cx="2604492" cy="1302246"/>
      </dsp:txXfrm>
    </dsp:sp>
    <dsp:sp modelId="{CDF1AE0D-E55C-4F36-AA21-F0C9C8B4D4A5}">
      <dsp:nvSpPr>
        <dsp:cNvPr id="0" name=""/>
        <dsp:cNvSpPr/>
      </dsp:nvSpPr>
      <dsp:spPr>
        <a:xfrm>
          <a:off x="1714690" y="5273188"/>
          <a:ext cx="260449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Bir ticari işletmeyi İlgilendiren bütün işlem ve fiiller</a:t>
          </a:r>
        </a:p>
      </dsp:txBody>
      <dsp:txXfrm>
        <a:off x="1714690" y="5273188"/>
        <a:ext cx="2604492" cy="1302246"/>
      </dsp:txXfrm>
    </dsp:sp>
    <dsp:sp modelId="{0AF843F3-EBFF-40DA-8D18-5CEE43C999B5}">
      <dsp:nvSpPr>
        <dsp:cNvPr id="0" name=""/>
        <dsp:cNvSpPr/>
      </dsp:nvSpPr>
      <dsp:spPr>
        <a:xfrm>
          <a:off x="7931431" y="1790435"/>
          <a:ext cx="3442982"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TTK m. 19’a Göre</a:t>
          </a:r>
        </a:p>
      </dsp:txBody>
      <dsp:txXfrm>
        <a:off x="7931431" y="1790435"/>
        <a:ext cx="3442982" cy="1302246"/>
      </dsp:txXfrm>
    </dsp:sp>
    <dsp:sp modelId="{272942F4-69D4-4A32-91A7-458BC9CD622D}">
      <dsp:nvSpPr>
        <dsp:cNvPr id="0" name=""/>
        <dsp:cNvSpPr/>
      </dsp:nvSpPr>
      <dsp:spPr>
        <a:xfrm>
          <a:off x="8794752" y="3534807"/>
          <a:ext cx="3397247"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Tacirin yaptığı bütün işlemler ticarî iştir. Gerçek kişiler bakımından aksi iddia edilebilir. </a:t>
          </a:r>
        </a:p>
      </dsp:txBody>
      <dsp:txXfrm>
        <a:off x="8794752" y="3534807"/>
        <a:ext cx="3397247" cy="1302246"/>
      </dsp:txXfrm>
    </dsp:sp>
    <dsp:sp modelId="{1D98C03D-29DE-4E69-A7F3-0165C268190F}">
      <dsp:nvSpPr>
        <dsp:cNvPr id="0" name=""/>
        <dsp:cNvSpPr/>
      </dsp:nvSpPr>
      <dsp:spPr>
        <a:xfrm>
          <a:off x="9032256" y="5555753"/>
          <a:ext cx="3159743" cy="130224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Taraflardan biri için ticarî iş niteliğindeki sözleşmeler karşı taraf için de ticarî iştir. </a:t>
          </a:r>
        </a:p>
      </dsp:txBody>
      <dsp:txXfrm>
        <a:off x="9032256" y="5555753"/>
        <a:ext cx="3159743" cy="130224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8629F-A1FE-4008-B9DD-DE174F6C2E3E}">
      <dsp:nvSpPr>
        <dsp:cNvPr id="0" name=""/>
        <dsp:cNvSpPr/>
      </dsp:nvSpPr>
      <dsp:spPr>
        <a:xfrm>
          <a:off x="5966619" y="2984671"/>
          <a:ext cx="2560176" cy="888656"/>
        </a:xfrm>
        <a:custGeom>
          <a:avLst/>
          <a:gdLst/>
          <a:ahLst/>
          <a:cxnLst/>
          <a:rect l="0" t="0" r="0" b="0"/>
          <a:pathLst>
            <a:path>
              <a:moveTo>
                <a:pt x="0" y="0"/>
              </a:moveTo>
              <a:lnTo>
                <a:pt x="0" y="444328"/>
              </a:lnTo>
              <a:lnTo>
                <a:pt x="2560176" y="444328"/>
              </a:lnTo>
              <a:lnTo>
                <a:pt x="2560176"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7BBEE8-4218-42BB-9620-D97CC6371491}">
      <dsp:nvSpPr>
        <dsp:cNvPr id="0" name=""/>
        <dsp:cNvSpPr/>
      </dsp:nvSpPr>
      <dsp:spPr>
        <a:xfrm>
          <a:off x="3406442" y="2984671"/>
          <a:ext cx="2560176" cy="888656"/>
        </a:xfrm>
        <a:custGeom>
          <a:avLst/>
          <a:gdLst/>
          <a:ahLst/>
          <a:cxnLst/>
          <a:rect l="0" t="0" r="0" b="0"/>
          <a:pathLst>
            <a:path>
              <a:moveTo>
                <a:pt x="2560176" y="0"/>
              </a:moveTo>
              <a:lnTo>
                <a:pt x="2560176" y="444328"/>
              </a:lnTo>
              <a:lnTo>
                <a:pt x="0" y="444328"/>
              </a:lnTo>
              <a:lnTo>
                <a:pt x="0"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1FC74E-0143-481D-B3BB-89F9C97D006F}">
      <dsp:nvSpPr>
        <dsp:cNvPr id="0" name=""/>
        <dsp:cNvSpPr/>
      </dsp:nvSpPr>
      <dsp:spPr>
        <a:xfrm>
          <a:off x="8877" y="868823"/>
          <a:ext cx="11915483"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Adi İşlerde Temerrüt Faizi </a:t>
          </a:r>
        </a:p>
        <a:p>
          <a:pPr marL="0" lvl="0" indent="0" algn="ctr" defTabSz="1644650">
            <a:lnSpc>
              <a:spcPct val="90000"/>
            </a:lnSpc>
            <a:spcBef>
              <a:spcPct val="0"/>
            </a:spcBef>
            <a:spcAft>
              <a:spcPct val="35000"/>
            </a:spcAft>
            <a:buNone/>
          </a:pPr>
          <a:r>
            <a:rPr lang="tr-TR" sz="3700" kern="1200" dirty="0"/>
            <a:t>(Talep edilebilmesi için faiz işleyeceği konusunda anlaşma zorunlu mu?)</a:t>
          </a:r>
        </a:p>
      </dsp:txBody>
      <dsp:txXfrm>
        <a:off x="8877" y="868823"/>
        <a:ext cx="11915483" cy="2115848"/>
      </dsp:txXfrm>
    </dsp:sp>
    <dsp:sp modelId="{2E7B1A46-5958-4C90-A3BF-B3B21AEBFA5C}">
      <dsp:nvSpPr>
        <dsp:cNvPr id="0" name=""/>
        <dsp:cNvSpPr/>
      </dsp:nvSpPr>
      <dsp:spPr>
        <a:xfrm>
          <a:off x="1290594"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Belirleyebilir. (Akdi Temerrüt Faiz Oranı)</a:t>
          </a:r>
        </a:p>
      </dsp:txBody>
      <dsp:txXfrm>
        <a:off x="1290594" y="3873328"/>
        <a:ext cx="4231696" cy="2115848"/>
      </dsp:txXfrm>
    </dsp:sp>
    <dsp:sp modelId="{E6281E5D-930E-4511-955F-83DC4B1A1D04}">
      <dsp:nvSpPr>
        <dsp:cNvPr id="0" name=""/>
        <dsp:cNvSpPr/>
      </dsp:nvSpPr>
      <dsp:spPr>
        <a:xfrm>
          <a:off x="6410947"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Belirlemeyebilir. (Kanunî Temerrüt Faiz Oranı) </a:t>
          </a:r>
        </a:p>
      </dsp:txBody>
      <dsp:txXfrm>
        <a:off x="6410947" y="3873328"/>
        <a:ext cx="4231696" cy="211584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F54B1-04E2-49CE-A018-45E9DCA8EB02}">
      <dsp:nvSpPr>
        <dsp:cNvPr id="0" name=""/>
        <dsp:cNvSpPr/>
      </dsp:nvSpPr>
      <dsp:spPr>
        <a:xfrm>
          <a:off x="0" y="69479"/>
          <a:ext cx="12192000" cy="9216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tr-TR" sz="3200" kern="1200" dirty="0"/>
            <a:t>Adi İşlerde Temerrüt Faizinde Taraflar «Oran» Belirlediyse </a:t>
          </a:r>
        </a:p>
      </dsp:txBody>
      <dsp:txXfrm>
        <a:off x="0" y="69479"/>
        <a:ext cx="12192000" cy="921600"/>
      </dsp:txXfrm>
    </dsp:sp>
    <dsp:sp modelId="{8E3B51F4-479D-45A0-8F98-04B3CF682FBC}">
      <dsp:nvSpPr>
        <dsp:cNvPr id="0" name=""/>
        <dsp:cNvSpPr/>
      </dsp:nvSpPr>
      <dsp:spPr>
        <a:xfrm>
          <a:off x="0" y="991080"/>
          <a:ext cx="12192000" cy="579744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l" defTabSz="1422400">
            <a:lnSpc>
              <a:spcPct val="150000"/>
            </a:lnSpc>
            <a:spcBef>
              <a:spcPct val="0"/>
            </a:spcBef>
            <a:spcAft>
              <a:spcPts val="600"/>
            </a:spcAft>
            <a:buChar char="•"/>
          </a:pPr>
          <a:r>
            <a:rPr lang="tr-TR" sz="3200" kern="1200" dirty="0"/>
            <a:t>Taraflarca belirlenen oran uygulanır. </a:t>
          </a:r>
        </a:p>
        <a:p>
          <a:pPr marL="285750" lvl="1" indent="-285750" algn="just" defTabSz="1422400">
            <a:lnSpc>
              <a:spcPct val="150000"/>
            </a:lnSpc>
            <a:spcBef>
              <a:spcPct val="0"/>
            </a:spcBef>
            <a:spcAft>
              <a:spcPts val="600"/>
            </a:spcAft>
            <a:buChar char="•"/>
          </a:pPr>
          <a:r>
            <a:rPr lang="tr-TR" sz="3200" kern="1200" dirty="0"/>
            <a:t>Dikkat: Adi işlerde temerrüt faizi oran belirleme sınırı </a:t>
          </a:r>
          <a:r>
            <a:rPr lang="tr-TR" sz="3200" b="1" kern="1200" dirty="0"/>
            <a:t>TBK m. 120: </a:t>
          </a:r>
          <a:r>
            <a:rPr lang="tr-TR" sz="3200" b="0" i="1" kern="1200" dirty="0"/>
            <a:t>Uygulanacak yıllık temerrüt faizi oranı, sözleşmede kararlaştırılmamışsa, faiz borcunun doğduğu tarihte yürürlükte olan mevzuat hükümlerine göre belirlenir</a:t>
          </a:r>
          <a:r>
            <a:rPr lang="tr-TR" sz="3200" b="0" kern="1200" dirty="0"/>
            <a:t>. </a:t>
          </a:r>
          <a:endParaRPr lang="tr-TR" sz="3200" kern="1200" dirty="0"/>
        </a:p>
        <a:p>
          <a:pPr marL="285750" lvl="1" indent="-285750" algn="just" defTabSz="1422400">
            <a:lnSpc>
              <a:spcPct val="150000"/>
            </a:lnSpc>
            <a:spcBef>
              <a:spcPct val="0"/>
            </a:spcBef>
            <a:spcAft>
              <a:spcPts val="600"/>
            </a:spcAft>
            <a:buChar char="•"/>
          </a:pPr>
          <a:r>
            <a:rPr lang="tr-TR" sz="3200" b="0" i="1" kern="1200" dirty="0"/>
            <a:t>Sözleşme ile kararlaştırılacak yıllık temerrüt faizi oranı, birinci fıkra uyarınca belirlenen yıllık faiz oranının </a:t>
          </a:r>
          <a:r>
            <a:rPr lang="tr-TR" sz="3200" b="1" i="1" kern="1200" dirty="0"/>
            <a:t>yüzde yüz </a:t>
          </a:r>
          <a:r>
            <a:rPr lang="tr-TR" sz="3200" b="0" i="1" kern="1200" dirty="0"/>
            <a:t>fazlasını aşamaz</a:t>
          </a:r>
          <a:r>
            <a:rPr lang="tr-TR" sz="3200" b="0" kern="1200" dirty="0"/>
            <a:t>.</a:t>
          </a:r>
          <a:r>
            <a:rPr lang="tr-TR" sz="3200" b="1" kern="1200" dirty="0"/>
            <a:t> </a:t>
          </a:r>
          <a:r>
            <a:rPr lang="tr-TR" sz="3200" kern="1200" dirty="0"/>
            <a:t> </a:t>
          </a:r>
        </a:p>
      </dsp:txBody>
      <dsp:txXfrm>
        <a:off x="0" y="991080"/>
        <a:ext cx="12192000" cy="579744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738AB7-0D2D-4009-8639-B7FA33090789}">
      <dsp:nvSpPr>
        <dsp:cNvPr id="0" name=""/>
        <dsp:cNvSpPr/>
      </dsp:nvSpPr>
      <dsp:spPr>
        <a:xfrm>
          <a:off x="0" y="69479"/>
          <a:ext cx="12192000" cy="9216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130048" rIns="227584" bIns="130048" numCol="1" spcCol="1270" anchor="ctr" anchorCtr="0">
          <a:noAutofit/>
        </a:bodyPr>
        <a:lstStyle/>
        <a:p>
          <a:pPr marL="0" lvl="0" indent="0" algn="ctr" defTabSz="1422400">
            <a:lnSpc>
              <a:spcPct val="90000"/>
            </a:lnSpc>
            <a:spcBef>
              <a:spcPct val="0"/>
            </a:spcBef>
            <a:spcAft>
              <a:spcPct val="35000"/>
            </a:spcAft>
            <a:buNone/>
          </a:pPr>
          <a:r>
            <a:rPr lang="tr-TR" sz="3200" kern="1200" dirty="0"/>
            <a:t>Adi İşlerde Temerrüt Faiz Oranı Belirlenmediyse</a:t>
          </a:r>
        </a:p>
      </dsp:txBody>
      <dsp:txXfrm>
        <a:off x="0" y="69479"/>
        <a:ext cx="12192000" cy="921600"/>
      </dsp:txXfrm>
    </dsp:sp>
    <dsp:sp modelId="{C181CC1B-CEE1-4A29-B99E-EC3F48196645}">
      <dsp:nvSpPr>
        <dsp:cNvPr id="0" name=""/>
        <dsp:cNvSpPr/>
      </dsp:nvSpPr>
      <dsp:spPr>
        <a:xfrm>
          <a:off x="0" y="991080"/>
          <a:ext cx="12192000" cy="579744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227584" bIns="256032" numCol="1" spcCol="1270" anchor="t" anchorCtr="0">
          <a:noAutofit/>
        </a:bodyPr>
        <a:lstStyle/>
        <a:p>
          <a:pPr marL="285750" lvl="1" indent="-285750" algn="just" defTabSz="1422400">
            <a:lnSpc>
              <a:spcPct val="150000"/>
            </a:lnSpc>
            <a:spcBef>
              <a:spcPct val="0"/>
            </a:spcBef>
            <a:spcAft>
              <a:spcPct val="15000"/>
            </a:spcAft>
            <a:buChar char="•"/>
          </a:pPr>
          <a:r>
            <a:rPr lang="tr-TR" sz="3200" kern="1200" dirty="0"/>
            <a:t> </a:t>
          </a:r>
          <a:r>
            <a:rPr lang="tr-TR" sz="3200" b="1" kern="1200" dirty="0"/>
            <a:t>3095 sayılı Kanun m. 2/I: </a:t>
          </a:r>
          <a:r>
            <a:rPr lang="tr-TR" sz="3200" kern="1200" dirty="0"/>
            <a:t>«</a:t>
          </a:r>
          <a:r>
            <a:rPr lang="tr-TR" sz="3200" i="1" kern="1200" dirty="0"/>
            <a:t>Bir miktar paranın ödenmesinde temerrüde düşen borçlu, sözleşme ile aksi kararlaştırılmadıkça, geçmiş günler için 1 inci maddede belirlenen orana göre temerrüt faizi ödemeye mecburdur</a:t>
          </a:r>
          <a:r>
            <a:rPr lang="tr-TR" sz="3200" kern="1200" dirty="0"/>
            <a:t>.»</a:t>
          </a:r>
        </a:p>
        <a:p>
          <a:pPr marL="285750" lvl="1" indent="-285750" algn="l" defTabSz="1422400">
            <a:lnSpc>
              <a:spcPct val="150000"/>
            </a:lnSpc>
            <a:spcBef>
              <a:spcPct val="0"/>
            </a:spcBef>
            <a:spcAft>
              <a:spcPct val="15000"/>
            </a:spcAft>
            <a:buChar char="•"/>
          </a:pPr>
          <a:r>
            <a:rPr lang="tr-TR" sz="3200" b="1" kern="1200" dirty="0"/>
            <a:t>3095 sayılı Kanun m. 1: </a:t>
          </a:r>
          <a:r>
            <a:rPr lang="tr-TR" sz="3200" kern="1200" dirty="0"/>
            <a:t>«</a:t>
          </a:r>
          <a:r>
            <a:rPr lang="tr-TR" sz="3200" i="1" kern="1200" dirty="0"/>
            <a:t>Borçlar Kanunu ve Türk Ticaret Kanununa göre faiz ödenmesi gereken hallerde, miktarı sözleşme ile tespit edilmemişse bu ödeme yıllık yüzde dokuz oranı üzerinden yapılır.</a:t>
          </a:r>
          <a:r>
            <a:rPr lang="tr-TR" sz="3200" kern="1200" dirty="0"/>
            <a:t>»</a:t>
          </a:r>
        </a:p>
      </dsp:txBody>
      <dsp:txXfrm>
        <a:off x="0" y="991080"/>
        <a:ext cx="12192000" cy="579744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529DAF-4755-4A4F-B7C6-B8C972E532A7}">
      <dsp:nvSpPr>
        <dsp:cNvPr id="0" name=""/>
        <dsp:cNvSpPr/>
      </dsp:nvSpPr>
      <dsp:spPr>
        <a:xfrm>
          <a:off x="6812266" y="2515501"/>
          <a:ext cx="1751777" cy="3661722"/>
        </a:xfrm>
        <a:custGeom>
          <a:avLst/>
          <a:gdLst/>
          <a:ahLst/>
          <a:cxnLst/>
          <a:rect l="0" t="0" r="0" b="0"/>
          <a:pathLst>
            <a:path>
              <a:moveTo>
                <a:pt x="1751777" y="0"/>
              </a:moveTo>
              <a:lnTo>
                <a:pt x="0" y="3661722"/>
              </a:lnTo>
            </a:path>
          </a:pathLst>
        </a:custGeom>
        <a:noFill/>
        <a:ln w="12700" cap="flat" cmpd="sng" algn="ctr">
          <a:noFill/>
          <a:prstDash val="solid"/>
          <a:miter lim="800000"/>
        </a:ln>
        <a:effectLst/>
      </dsp:spPr>
      <dsp:style>
        <a:lnRef idx="2">
          <a:scrgbClr r="0" g="0" b="0"/>
        </a:lnRef>
        <a:fillRef idx="0">
          <a:scrgbClr r="0" g="0" b="0"/>
        </a:fillRef>
        <a:effectRef idx="0">
          <a:scrgbClr r="0" g="0" b="0"/>
        </a:effectRef>
        <a:fontRef idx="minor"/>
      </dsp:style>
    </dsp:sp>
    <dsp:sp modelId="{422920DB-63EC-416B-9135-3E2B7A84195D}">
      <dsp:nvSpPr>
        <dsp:cNvPr id="0" name=""/>
        <dsp:cNvSpPr/>
      </dsp:nvSpPr>
      <dsp:spPr>
        <a:xfrm>
          <a:off x="7964190" y="2515501"/>
          <a:ext cx="599853" cy="2482361"/>
        </a:xfrm>
        <a:custGeom>
          <a:avLst/>
          <a:gdLst/>
          <a:ahLst/>
          <a:cxnLst/>
          <a:rect l="0" t="0" r="0" b="0"/>
          <a:pathLst>
            <a:path>
              <a:moveTo>
                <a:pt x="599853" y="0"/>
              </a:moveTo>
              <a:lnTo>
                <a:pt x="599853" y="2482361"/>
              </a:lnTo>
              <a:lnTo>
                <a:pt x="0" y="248236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9485AE0-69B6-4569-94F0-217250658996}">
      <dsp:nvSpPr>
        <dsp:cNvPr id="0" name=""/>
        <dsp:cNvSpPr/>
      </dsp:nvSpPr>
      <dsp:spPr>
        <a:xfrm>
          <a:off x="8071442" y="2515501"/>
          <a:ext cx="492602" cy="1021067"/>
        </a:xfrm>
        <a:custGeom>
          <a:avLst/>
          <a:gdLst/>
          <a:ahLst/>
          <a:cxnLst/>
          <a:rect l="0" t="0" r="0" b="0"/>
          <a:pathLst>
            <a:path>
              <a:moveTo>
                <a:pt x="492602" y="0"/>
              </a:moveTo>
              <a:lnTo>
                <a:pt x="492602" y="1021067"/>
              </a:lnTo>
              <a:lnTo>
                <a:pt x="0" y="102106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D75E504-BA49-41D7-A0F7-7396A82702E4}">
      <dsp:nvSpPr>
        <dsp:cNvPr id="0" name=""/>
        <dsp:cNvSpPr/>
      </dsp:nvSpPr>
      <dsp:spPr>
        <a:xfrm>
          <a:off x="5195642" y="1058540"/>
          <a:ext cx="4215233" cy="398421"/>
        </a:xfrm>
        <a:custGeom>
          <a:avLst/>
          <a:gdLst/>
          <a:ahLst/>
          <a:cxnLst/>
          <a:rect l="0" t="0" r="0" b="0"/>
          <a:pathLst>
            <a:path>
              <a:moveTo>
                <a:pt x="0" y="0"/>
              </a:moveTo>
              <a:lnTo>
                <a:pt x="0" y="176127"/>
              </a:lnTo>
              <a:lnTo>
                <a:pt x="4215233" y="176127"/>
              </a:lnTo>
              <a:lnTo>
                <a:pt x="4215233" y="39842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22CCD4-905D-4B69-9929-759C14BE3EC2}">
      <dsp:nvSpPr>
        <dsp:cNvPr id="0" name=""/>
        <dsp:cNvSpPr/>
      </dsp:nvSpPr>
      <dsp:spPr>
        <a:xfrm>
          <a:off x="165988" y="2546971"/>
          <a:ext cx="91440" cy="2414032"/>
        </a:xfrm>
        <a:custGeom>
          <a:avLst/>
          <a:gdLst/>
          <a:ahLst/>
          <a:cxnLst/>
          <a:rect l="0" t="0" r="0" b="0"/>
          <a:pathLst>
            <a:path>
              <a:moveTo>
                <a:pt x="45720" y="0"/>
              </a:moveTo>
              <a:lnTo>
                <a:pt x="45720" y="2414032"/>
              </a:lnTo>
              <a:lnTo>
                <a:pt x="126349" y="241403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8D0278-DD09-4B23-B99C-BE200117B3C7}">
      <dsp:nvSpPr>
        <dsp:cNvPr id="0" name=""/>
        <dsp:cNvSpPr/>
      </dsp:nvSpPr>
      <dsp:spPr>
        <a:xfrm>
          <a:off x="211708" y="2546971"/>
          <a:ext cx="175050" cy="989597"/>
        </a:xfrm>
        <a:custGeom>
          <a:avLst/>
          <a:gdLst/>
          <a:ahLst/>
          <a:cxnLst/>
          <a:rect l="0" t="0" r="0" b="0"/>
          <a:pathLst>
            <a:path>
              <a:moveTo>
                <a:pt x="0" y="0"/>
              </a:moveTo>
              <a:lnTo>
                <a:pt x="0" y="989597"/>
              </a:lnTo>
              <a:lnTo>
                <a:pt x="175050" y="98959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FF4119-E24C-4921-8551-71605D76B564}">
      <dsp:nvSpPr>
        <dsp:cNvPr id="0" name=""/>
        <dsp:cNvSpPr/>
      </dsp:nvSpPr>
      <dsp:spPr>
        <a:xfrm>
          <a:off x="1058540" y="1058540"/>
          <a:ext cx="4137102" cy="429891"/>
        </a:xfrm>
        <a:custGeom>
          <a:avLst/>
          <a:gdLst/>
          <a:ahLst/>
          <a:cxnLst/>
          <a:rect l="0" t="0" r="0" b="0"/>
          <a:pathLst>
            <a:path>
              <a:moveTo>
                <a:pt x="4137102" y="0"/>
              </a:moveTo>
              <a:lnTo>
                <a:pt x="4137102" y="207598"/>
              </a:lnTo>
              <a:lnTo>
                <a:pt x="0" y="207598"/>
              </a:lnTo>
              <a:lnTo>
                <a:pt x="0" y="429891"/>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C27BEB-8DD0-4353-9BEB-DE06447E8D9D}">
      <dsp:nvSpPr>
        <dsp:cNvPr id="0" name=""/>
        <dsp:cNvSpPr/>
      </dsp:nvSpPr>
      <dsp:spPr>
        <a:xfrm>
          <a:off x="2375660" y="0"/>
          <a:ext cx="5639964"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t>Adi İşlerde Faiz Oranları</a:t>
          </a:r>
        </a:p>
      </dsp:txBody>
      <dsp:txXfrm>
        <a:off x="2375660" y="0"/>
        <a:ext cx="5639964" cy="1058540"/>
      </dsp:txXfrm>
    </dsp:sp>
    <dsp:sp modelId="{A439268F-A32C-445B-AEBD-8A626EB527DE}">
      <dsp:nvSpPr>
        <dsp:cNvPr id="0" name=""/>
        <dsp:cNvSpPr/>
      </dsp:nvSpPr>
      <dsp:spPr>
        <a:xfrm>
          <a:off x="0" y="1488431"/>
          <a:ext cx="2117080"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Kapital Faiz</a:t>
          </a:r>
        </a:p>
      </dsp:txBody>
      <dsp:txXfrm>
        <a:off x="0" y="1488431"/>
        <a:ext cx="2117080" cy="1058540"/>
      </dsp:txXfrm>
    </dsp:sp>
    <dsp:sp modelId="{04B0FBEF-5357-41CD-B8D0-F5DD29F929B7}">
      <dsp:nvSpPr>
        <dsp:cNvPr id="0" name=""/>
        <dsp:cNvSpPr/>
      </dsp:nvSpPr>
      <dsp:spPr>
        <a:xfrm>
          <a:off x="386759" y="3007298"/>
          <a:ext cx="2117080"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Taraflarca kararlaştırılmamışsa 3095 s. Kanun m. 1</a:t>
          </a:r>
        </a:p>
      </dsp:txBody>
      <dsp:txXfrm>
        <a:off x="386759" y="3007298"/>
        <a:ext cx="2117080" cy="1058540"/>
      </dsp:txXfrm>
    </dsp:sp>
    <dsp:sp modelId="{052D4CED-D308-49AB-887C-1F724949AF63}">
      <dsp:nvSpPr>
        <dsp:cNvPr id="0" name=""/>
        <dsp:cNvSpPr/>
      </dsp:nvSpPr>
      <dsp:spPr>
        <a:xfrm>
          <a:off x="292337" y="4431733"/>
          <a:ext cx="2117080"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Taraflarca kararlaştırılabilir. Ancak sınır TBK m. 88/II</a:t>
          </a:r>
        </a:p>
      </dsp:txBody>
      <dsp:txXfrm>
        <a:off x="292337" y="4431733"/>
        <a:ext cx="2117080" cy="1058540"/>
      </dsp:txXfrm>
    </dsp:sp>
    <dsp:sp modelId="{5FECA1DA-F1A3-480A-8FFE-1202F8D5F9FB}">
      <dsp:nvSpPr>
        <dsp:cNvPr id="0" name=""/>
        <dsp:cNvSpPr/>
      </dsp:nvSpPr>
      <dsp:spPr>
        <a:xfrm>
          <a:off x="8352336" y="1456961"/>
          <a:ext cx="2117080"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tr-TR" sz="2000" kern="1200" dirty="0"/>
            <a:t>Temerrüt Faizi</a:t>
          </a:r>
        </a:p>
      </dsp:txBody>
      <dsp:txXfrm>
        <a:off x="8352336" y="1456961"/>
        <a:ext cx="2117080" cy="1058540"/>
      </dsp:txXfrm>
    </dsp:sp>
    <dsp:sp modelId="{8736C036-9BD4-45F1-9443-47F358279A6C}">
      <dsp:nvSpPr>
        <dsp:cNvPr id="0" name=""/>
        <dsp:cNvSpPr/>
      </dsp:nvSpPr>
      <dsp:spPr>
        <a:xfrm>
          <a:off x="5954362" y="3007298"/>
          <a:ext cx="2117080"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t>Taraflarca kararlaştırılmamışsa 3095 s. Kanun m. 2 atfıyla m. 1</a:t>
          </a:r>
        </a:p>
      </dsp:txBody>
      <dsp:txXfrm>
        <a:off x="5954362" y="3007298"/>
        <a:ext cx="2117080" cy="1058540"/>
      </dsp:txXfrm>
    </dsp:sp>
    <dsp:sp modelId="{B6CD56F8-881A-454A-9B66-22A130CF1913}">
      <dsp:nvSpPr>
        <dsp:cNvPr id="0" name=""/>
        <dsp:cNvSpPr/>
      </dsp:nvSpPr>
      <dsp:spPr>
        <a:xfrm>
          <a:off x="5847110" y="4468592"/>
          <a:ext cx="2117080" cy="105854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tr-TR" sz="1800" kern="1200" dirty="0"/>
            <a:t>Taraflarca kararlaştırılabilir. Ancak sınır TBK m. 120/II</a:t>
          </a:r>
        </a:p>
      </dsp:txBody>
      <dsp:txXfrm>
        <a:off x="5847110" y="4468592"/>
        <a:ext cx="2117080" cy="1058540"/>
      </dsp:txXfrm>
    </dsp:sp>
    <dsp:sp modelId="{035A0EEF-77CF-4678-8849-B71513E19A92}">
      <dsp:nvSpPr>
        <dsp:cNvPr id="0" name=""/>
        <dsp:cNvSpPr/>
      </dsp:nvSpPr>
      <dsp:spPr>
        <a:xfrm>
          <a:off x="6812266" y="5755522"/>
          <a:ext cx="5271233" cy="84340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tr-TR" sz="1900" kern="1200" dirty="0"/>
            <a:t>Taraflarca kapital faiz kararlaştırılmış; temerrüt faizi kararlaştırılmamışsa, kapital faiz oranı uygulanır.</a:t>
          </a:r>
        </a:p>
      </dsp:txBody>
      <dsp:txXfrm>
        <a:off x="6812266" y="5755522"/>
        <a:ext cx="5271233" cy="84340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67BB-2A74-4B41-B6DF-2BA6AB78CD48}">
      <dsp:nvSpPr>
        <dsp:cNvPr id="0" name=""/>
        <dsp:cNvSpPr/>
      </dsp:nvSpPr>
      <dsp:spPr>
        <a:xfrm>
          <a:off x="6096000" y="2850021"/>
          <a:ext cx="3336019" cy="1157957"/>
        </a:xfrm>
        <a:custGeom>
          <a:avLst/>
          <a:gdLst/>
          <a:ahLst/>
          <a:cxnLst/>
          <a:rect l="0" t="0" r="0" b="0"/>
          <a:pathLst>
            <a:path>
              <a:moveTo>
                <a:pt x="0" y="0"/>
              </a:moveTo>
              <a:lnTo>
                <a:pt x="0" y="578978"/>
              </a:lnTo>
              <a:lnTo>
                <a:pt x="3336019" y="578978"/>
              </a:lnTo>
              <a:lnTo>
                <a:pt x="3336019"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D463C5-E54F-4C98-93CF-38E96EB48691}">
      <dsp:nvSpPr>
        <dsp:cNvPr id="0" name=""/>
        <dsp:cNvSpPr/>
      </dsp:nvSpPr>
      <dsp:spPr>
        <a:xfrm>
          <a:off x="2759980" y="2850021"/>
          <a:ext cx="3336019" cy="1157957"/>
        </a:xfrm>
        <a:custGeom>
          <a:avLst/>
          <a:gdLst/>
          <a:ahLst/>
          <a:cxnLst/>
          <a:rect l="0" t="0" r="0" b="0"/>
          <a:pathLst>
            <a:path>
              <a:moveTo>
                <a:pt x="3336019" y="0"/>
              </a:moveTo>
              <a:lnTo>
                <a:pt x="3336019" y="578978"/>
              </a:lnTo>
              <a:lnTo>
                <a:pt x="0" y="578978"/>
              </a:lnTo>
              <a:lnTo>
                <a:pt x="0"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8DA41E-0B17-426C-BCA4-46E2A3DC1E42}">
      <dsp:nvSpPr>
        <dsp:cNvPr id="0" name=""/>
        <dsp:cNvSpPr/>
      </dsp:nvSpPr>
      <dsp:spPr>
        <a:xfrm>
          <a:off x="791976" y="92980"/>
          <a:ext cx="10608046"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tr-TR" sz="6500" kern="1200" dirty="0"/>
            <a:t>Ticarî İşlerde Faiz Oranları</a:t>
          </a:r>
        </a:p>
      </dsp:txBody>
      <dsp:txXfrm>
        <a:off x="791976" y="92980"/>
        <a:ext cx="10608046" cy="2757041"/>
      </dsp:txXfrm>
    </dsp:sp>
    <dsp:sp modelId="{607ACA87-E758-4B6A-BAFF-84886EEF3449}">
      <dsp:nvSpPr>
        <dsp:cNvPr id="0" name=""/>
        <dsp:cNvSpPr/>
      </dsp:nvSpPr>
      <dsp:spPr>
        <a:xfrm>
          <a:off x="2939"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tr-TR" sz="6500" kern="1200" dirty="0"/>
            <a:t>Ticarî İşlerde Kapital Faiz</a:t>
          </a:r>
        </a:p>
      </dsp:txBody>
      <dsp:txXfrm>
        <a:off x="2939" y="4007978"/>
        <a:ext cx="5514082" cy="2757041"/>
      </dsp:txXfrm>
    </dsp:sp>
    <dsp:sp modelId="{365D7CD0-437D-4946-AF18-AB2A22B65AED}">
      <dsp:nvSpPr>
        <dsp:cNvPr id="0" name=""/>
        <dsp:cNvSpPr/>
      </dsp:nvSpPr>
      <dsp:spPr>
        <a:xfrm>
          <a:off x="6674978"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tr-TR" sz="6500" kern="1200" dirty="0"/>
            <a:t>Ticarî İşlerde Temerrüt Faizi</a:t>
          </a:r>
        </a:p>
      </dsp:txBody>
      <dsp:txXfrm>
        <a:off x="6674978" y="4007978"/>
        <a:ext cx="5514082" cy="275704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8629F-A1FE-4008-B9DD-DE174F6C2E3E}">
      <dsp:nvSpPr>
        <dsp:cNvPr id="0" name=""/>
        <dsp:cNvSpPr/>
      </dsp:nvSpPr>
      <dsp:spPr>
        <a:xfrm>
          <a:off x="5966619" y="2984671"/>
          <a:ext cx="2560176" cy="888656"/>
        </a:xfrm>
        <a:custGeom>
          <a:avLst/>
          <a:gdLst/>
          <a:ahLst/>
          <a:cxnLst/>
          <a:rect l="0" t="0" r="0" b="0"/>
          <a:pathLst>
            <a:path>
              <a:moveTo>
                <a:pt x="0" y="0"/>
              </a:moveTo>
              <a:lnTo>
                <a:pt x="0" y="444328"/>
              </a:lnTo>
              <a:lnTo>
                <a:pt x="2560176" y="444328"/>
              </a:lnTo>
              <a:lnTo>
                <a:pt x="2560176"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7BBEE8-4218-42BB-9620-D97CC6371491}">
      <dsp:nvSpPr>
        <dsp:cNvPr id="0" name=""/>
        <dsp:cNvSpPr/>
      </dsp:nvSpPr>
      <dsp:spPr>
        <a:xfrm>
          <a:off x="3406442" y="2984671"/>
          <a:ext cx="2560176" cy="888656"/>
        </a:xfrm>
        <a:custGeom>
          <a:avLst/>
          <a:gdLst/>
          <a:ahLst/>
          <a:cxnLst/>
          <a:rect l="0" t="0" r="0" b="0"/>
          <a:pathLst>
            <a:path>
              <a:moveTo>
                <a:pt x="2560176" y="0"/>
              </a:moveTo>
              <a:lnTo>
                <a:pt x="2560176" y="444328"/>
              </a:lnTo>
              <a:lnTo>
                <a:pt x="0" y="444328"/>
              </a:lnTo>
              <a:lnTo>
                <a:pt x="0"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1FC74E-0143-481D-B3BB-89F9C97D006F}">
      <dsp:nvSpPr>
        <dsp:cNvPr id="0" name=""/>
        <dsp:cNvSpPr/>
      </dsp:nvSpPr>
      <dsp:spPr>
        <a:xfrm>
          <a:off x="8877" y="868823"/>
          <a:ext cx="11915483"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Ticarî İşlerde Kapital Faiz </a:t>
          </a:r>
        </a:p>
        <a:p>
          <a:pPr marL="0" lvl="0" indent="0" algn="ctr" defTabSz="1644650">
            <a:lnSpc>
              <a:spcPct val="90000"/>
            </a:lnSpc>
            <a:spcBef>
              <a:spcPct val="0"/>
            </a:spcBef>
            <a:spcAft>
              <a:spcPct val="35000"/>
            </a:spcAft>
            <a:buNone/>
          </a:pPr>
          <a:r>
            <a:rPr lang="tr-TR" sz="3700" kern="1200" dirty="0"/>
            <a:t>(Dikkat: Kararlaştırılmasa bile ticarî işlerde kapital faizi talep edilebilir: TBK m. 387/II)</a:t>
          </a:r>
        </a:p>
      </dsp:txBody>
      <dsp:txXfrm>
        <a:off x="8877" y="868823"/>
        <a:ext cx="11915483" cy="2115848"/>
      </dsp:txXfrm>
    </dsp:sp>
    <dsp:sp modelId="{2E7B1A46-5958-4C90-A3BF-B3B21AEBFA5C}">
      <dsp:nvSpPr>
        <dsp:cNvPr id="0" name=""/>
        <dsp:cNvSpPr/>
      </dsp:nvSpPr>
      <dsp:spPr>
        <a:xfrm>
          <a:off x="1290594"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Belirleyebilir. (Akdi Kapital Faiz Oranı)</a:t>
          </a:r>
        </a:p>
      </dsp:txBody>
      <dsp:txXfrm>
        <a:off x="1290594" y="3873328"/>
        <a:ext cx="4231696" cy="2115848"/>
      </dsp:txXfrm>
    </dsp:sp>
    <dsp:sp modelId="{E6281E5D-930E-4511-955F-83DC4B1A1D04}">
      <dsp:nvSpPr>
        <dsp:cNvPr id="0" name=""/>
        <dsp:cNvSpPr/>
      </dsp:nvSpPr>
      <dsp:spPr>
        <a:xfrm>
          <a:off x="6410947"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Belirlemeyebilir. (Kanunî Kapital Faiz Oranı) </a:t>
          </a:r>
        </a:p>
      </dsp:txBody>
      <dsp:txXfrm>
        <a:off x="6410947" y="3873328"/>
        <a:ext cx="4231696" cy="211584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DC06F-0553-43EE-9E2E-3B477F81E929}">
      <dsp:nvSpPr>
        <dsp:cNvPr id="0" name=""/>
        <dsp:cNvSpPr/>
      </dsp:nvSpPr>
      <dsp:spPr>
        <a:xfrm>
          <a:off x="0" y="95549"/>
          <a:ext cx="12192000" cy="22200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0" tIns="243840" rIns="426720" bIns="243840" numCol="1" spcCol="1270" anchor="ctr" anchorCtr="0">
          <a:noAutofit/>
        </a:bodyPr>
        <a:lstStyle/>
        <a:p>
          <a:pPr marL="0" lvl="0" indent="0" algn="ctr" defTabSz="2667000">
            <a:lnSpc>
              <a:spcPct val="90000"/>
            </a:lnSpc>
            <a:spcBef>
              <a:spcPct val="0"/>
            </a:spcBef>
            <a:spcAft>
              <a:spcPct val="35000"/>
            </a:spcAft>
            <a:buNone/>
          </a:pPr>
          <a:r>
            <a:rPr lang="tr-TR" sz="6000" kern="1200" dirty="0"/>
            <a:t>Ticarî İşlerde Kapital Faizinde Taraflar «Oran» Belirlediyse </a:t>
          </a:r>
        </a:p>
      </dsp:txBody>
      <dsp:txXfrm>
        <a:off x="0" y="95549"/>
        <a:ext cx="12192000" cy="2220000"/>
      </dsp:txXfrm>
    </dsp:sp>
    <dsp:sp modelId="{0621D460-23DC-4A97-9F72-A1BE1804769A}">
      <dsp:nvSpPr>
        <dsp:cNvPr id="0" name=""/>
        <dsp:cNvSpPr/>
      </dsp:nvSpPr>
      <dsp:spPr>
        <a:xfrm>
          <a:off x="0" y="2315549"/>
          <a:ext cx="12192000" cy="444690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20040" tIns="320040" rIns="426720" bIns="480060" numCol="1" spcCol="1270" anchor="t" anchorCtr="0">
          <a:noAutofit/>
        </a:bodyPr>
        <a:lstStyle/>
        <a:p>
          <a:pPr marL="285750" lvl="1" indent="-285750" algn="l" defTabSz="2667000">
            <a:lnSpc>
              <a:spcPct val="90000"/>
            </a:lnSpc>
            <a:spcBef>
              <a:spcPct val="0"/>
            </a:spcBef>
            <a:spcAft>
              <a:spcPct val="15000"/>
            </a:spcAft>
            <a:buChar char="•"/>
          </a:pPr>
          <a:r>
            <a:rPr lang="tr-TR" sz="6000" kern="1200" dirty="0"/>
            <a:t>Taraflarca belirlenen oran uygulanır. </a:t>
          </a:r>
        </a:p>
        <a:p>
          <a:pPr marL="285750" lvl="1" indent="-285750" algn="l" defTabSz="2667000">
            <a:lnSpc>
              <a:spcPct val="90000"/>
            </a:lnSpc>
            <a:spcBef>
              <a:spcPct val="0"/>
            </a:spcBef>
            <a:spcAft>
              <a:spcPct val="15000"/>
            </a:spcAft>
            <a:buChar char="•"/>
          </a:pPr>
          <a:r>
            <a:rPr lang="tr-TR" sz="6000" kern="1200" dirty="0"/>
            <a:t>TTK m. 8: «</a:t>
          </a:r>
          <a:r>
            <a:rPr lang="tr-TR" sz="6000" i="1" kern="1200" dirty="0"/>
            <a:t>Ticari işlerde faiz oranı serbestçe belirlenir.</a:t>
          </a:r>
          <a:r>
            <a:rPr lang="tr-TR" sz="6000" kern="1200" dirty="0"/>
            <a:t>»</a:t>
          </a:r>
          <a:endParaRPr lang="tr-TR" sz="6000" b="1" kern="1200" dirty="0"/>
        </a:p>
        <a:p>
          <a:pPr marL="285750" lvl="1" indent="-285750" algn="l" defTabSz="2667000">
            <a:lnSpc>
              <a:spcPct val="90000"/>
            </a:lnSpc>
            <a:spcBef>
              <a:spcPct val="0"/>
            </a:spcBef>
            <a:spcAft>
              <a:spcPct val="15000"/>
            </a:spcAft>
            <a:buChar char="•"/>
          </a:pPr>
          <a:r>
            <a:rPr lang="tr-TR" sz="6000" b="1" kern="1200" dirty="0"/>
            <a:t>TBK sınırı??</a:t>
          </a:r>
        </a:p>
      </dsp:txBody>
      <dsp:txXfrm>
        <a:off x="0" y="2315549"/>
        <a:ext cx="12192000" cy="444690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AC8D8-C38D-483C-8227-4186C56FEEA3}">
      <dsp:nvSpPr>
        <dsp:cNvPr id="0" name=""/>
        <dsp:cNvSpPr/>
      </dsp:nvSpPr>
      <dsp:spPr>
        <a:xfrm>
          <a:off x="0" y="351607"/>
          <a:ext cx="12192000" cy="1123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158496" rIns="277368" bIns="158496" numCol="1" spcCol="1270" anchor="ctr" anchorCtr="0">
          <a:noAutofit/>
        </a:bodyPr>
        <a:lstStyle/>
        <a:p>
          <a:pPr marL="0" lvl="0" indent="0" algn="ctr" defTabSz="1733550">
            <a:lnSpc>
              <a:spcPct val="90000"/>
            </a:lnSpc>
            <a:spcBef>
              <a:spcPct val="0"/>
            </a:spcBef>
            <a:spcAft>
              <a:spcPct val="35000"/>
            </a:spcAft>
            <a:buNone/>
          </a:pPr>
          <a:r>
            <a:rPr lang="tr-TR" sz="3900" kern="1200" dirty="0"/>
            <a:t>Ticarî İşlerde Kapital Faizde Oran Belirlenmemişse </a:t>
          </a:r>
        </a:p>
      </dsp:txBody>
      <dsp:txXfrm>
        <a:off x="0" y="351607"/>
        <a:ext cx="12192000" cy="1123200"/>
      </dsp:txXfrm>
    </dsp:sp>
    <dsp:sp modelId="{4AFBDE7A-E8CA-43AB-9B46-69776495CDC4}">
      <dsp:nvSpPr>
        <dsp:cNvPr id="0" name=""/>
        <dsp:cNvSpPr/>
      </dsp:nvSpPr>
      <dsp:spPr>
        <a:xfrm>
          <a:off x="0" y="1474807"/>
          <a:ext cx="12192000" cy="5031585"/>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just" defTabSz="1733550">
            <a:lnSpc>
              <a:spcPct val="90000"/>
            </a:lnSpc>
            <a:spcBef>
              <a:spcPct val="0"/>
            </a:spcBef>
            <a:spcAft>
              <a:spcPct val="15000"/>
            </a:spcAft>
            <a:buChar char="•"/>
          </a:pPr>
          <a:r>
            <a:rPr lang="tr-TR" sz="3900" b="1" kern="1200" dirty="0"/>
            <a:t>TBK m. 88/I: </a:t>
          </a:r>
          <a:r>
            <a:rPr lang="tr-TR" sz="3900" kern="1200" dirty="0"/>
            <a:t>«</a:t>
          </a:r>
          <a:r>
            <a:rPr lang="tr-TR" sz="3900" i="1" kern="1200" dirty="0"/>
            <a:t>Faiz ödeme borcunda uygulanacak yıllık faiz oranı, sözleşmede kararlaştırılmamışsa faiz borcunun doğduğu tarihte yürürlükte olan mevzuat hükümlerine göre belirlenir.»</a:t>
          </a:r>
        </a:p>
        <a:p>
          <a:pPr marL="285750" lvl="1" indent="-285750" algn="just" defTabSz="1733550">
            <a:lnSpc>
              <a:spcPct val="90000"/>
            </a:lnSpc>
            <a:spcBef>
              <a:spcPct val="0"/>
            </a:spcBef>
            <a:spcAft>
              <a:spcPct val="15000"/>
            </a:spcAft>
            <a:buChar char="•"/>
          </a:pPr>
          <a:r>
            <a:rPr lang="tr-TR" sz="3900" b="1" kern="1200" dirty="0"/>
            <a:t>İlgili Mevzuat: 3095 sayılı Kanun m. 1: </a:t>
          </a:r>
          <a:r>
            <a:rPr lang="tr-TR" sz="3900" kern="1200" dirty="0"/>
            <a:t>«</a:t>
          </a:r>
          <a:r>
            <a:rPr lang="tr-TR" sz="3900" i="1" kern="1200" dirty="0"/>
            <a:t>Borçlar Kanunu ve Türk Ticaret Kanununa göre faiz ödenmesi gereken hallerde, miktarı sözleşme ile tespit edilmemişse bu ödeme yıllık yüzde dokuz oranı üzerinden yapılır</a:t>
          </a:r>
          <a:r>
            <a:rPr lang="tr-TR" sz="3900" kern="1200" dirty="0"/>
            <a:t>.»</a:t>
          </a:r>
        </a:p>
      </dsp:txBody>
      <dsp:txXfrm>
        <a:off x="0" y="1474807"/>
        <a:ext cx="12192000" cy="503158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8629F-A1FE-4008-B9DD-DE174F6C2E3E}">
      <dsp:nvSpPr>
        <dsp:cNvPr id="0" name=""/>
        <dsp:cNvSpPr/>
      </dsp:nvSpPr>
      <dsp:spPr>
        <a:xfrm>
          <a:off x="5966619" y="2984671"/>
          <a:ext cx="2560176" cy="888656"/>
        </a:xfrm>
        <a:custGeom>
          <a:avLst/>
          <a:gdLst/>
          <a:ahLst/>
          <a:cxnLst/>
          <a:rect l="0" t="0" r="0" b="0"/>
          <a:pathLst>
            <a:path>
              <a:moveTo>
                <a:pt x="0" y="0"/>
              </a:moveTo>
              <a:lnTo>
                <a:pt x="0" y="444328"/>
              </a:lnTo>
              <a:lnTo>
                <a:pt x="2560176" y="444328"/>
              </a:lnTo>
              <a:lnTo>
                <a:pt x="2560176"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7BBEE8-4218-42BB-9620-D97CC6371491}">
      <dsp:nvSpPr>
        <dsp:cNvPr id="0" name=""/>
        <dsp:cNvSpPr/>
      </dsp:nvSpPr>
      <dsp:spPr>
        <a:xfrm>
          <a:off x="3406442" y="2984671"/>
          <a:ext cx="2560176" cy="888656"/>
        </a:xfrm>
        <a:custGeom>
          <a:avLst/>
          <a:gdLst/>
          <a:ahLst/>
          <a:cxnLst/>
          <a:rect l="0" t="0" r="0" b="0"/>
          <a:pathLst>
            <a:path>
              <a:moveTo>
                <a:pt x="2560176" y="0"/>
              </a:moveTo>
              <a:lnTo>
                <a:pt x="2560176" y="444328"/>
              </a:lnTo>
              <a:lnTo>
                <a:pt x="0" y="444328"/>
              </a:lnTo>
              <a:lnTo>
                <a:pt x="0"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1FC74E-0143-481D-B3BB-89F9C97D006F}">
      <dsp:nvSpPr>
        <dsp:cNvPr id="0" name=""/>
        <dsp:cNvSpPr/>
      </dsp:nvSpPr>
      <dsp:spPr>
        <a:xfrm>
          <a:off x="8877" y="868823"/>
          <a:ext cx="11915483"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Ticarî İşlerde Temerrüt Faizi </a:t>
          </a:r>
        </a:p>
        <a:p>
          <a:pPr marL="0" lvl="0" indent="0" algn="ctr" defTabSz="1644650">
            <a:lnSpc>
              <a:spcPct val="90000"/>
            </a:lnSpc>
            <a:spcBef>
              <a:spcPct val="0"/>
            </a:spcBef>
            <a:spcAft>
              <a:spcPct val="35000"/>
            </a:spcAft>
            <a:buNone/>
          </a:pPr>
          <a:r>
            <a:rPr lang="tr-TR" sz="3700" kern="1200" dirty="0"/>
            <a:t>(Talep edilebilmesi için faiz işleyeceği konusunda anlaşma zorunlu mu? )</a:t>
          </a:r>
        </a:p>
      </dsp:txBody>
      <dsp:txXfrm>
        <a:off x="8877" y="868823"/>
        <a:ext cx="11915483" cy="2115848"/>
      </dsp:txXfrm>
    </dsp:sp>
    <dsp:sp modelId="{2E7B1A46-5958-4C90-A3BF-B3B21AEBFA5C}">
      <dsp:nvSpPr>
        <dsp:cNvPr id="0" name=""/>
        <dsp:cNvSpPr/>
      </dsp:nvSpPr>
      <dsp:spPr>
        <a:xfrm>
          <a:off x="1290594"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Belirleyebilir. (Akdi Temerrüt Faiz Oranı)</a:t>
          </a:r>
        </a:p>
      </dsp:txBody>
      <dsp:txXfrm>
        <a:off x="1290594" y="3873328"/>
        <a:ext cx="4231696" cy="2115848"/>
      </dsp:txXfrm>
    </dsp:sp>
    <dsp:sp modelId="{E6281E5D-930E-4511-955F-83DC4B1A1D04}">
      <dsp:nvSpPr>
        <dsp:cNvPr id="0" name=""/>
        <dsp:cNvSpPr/>
      </dsp:nvSpPr>
      <dsp:spPr>
        <a:xfrm>
          <a:off x="6410947"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Belirlemeyebilir. (Kanunî Temerrüt Faiz Oranı) </a:t>
          </a:r>
        </a:p>
      </dsp:txBody>
      <dsp:txXfrm>
        <a:off x="6410947" y="3873328"/>
        <a:ext cx="4231696" cy="211584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F54B1-04E2-49CE-A018-45E9DCA8EB02}">
      <dsp:nvSpPr>
        <dsp:cNvPr id="0" name=""/>
        <dsp:cNvSpPr/>
      </dsp:nvSpPr>
      <dsp:spPr>
        <a:xfrm>
          <a:off x="0" y="74700"/>
          <a:ext cx="12192000" cy="16578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152" tIns="186944" rIns="327152" bIns="186944" numCol="1" spcCol="1270" anchor="ctr" anchorCtr="0">
          <a:noAutofit/>
        </a:bodyPr>
        <a:lstStyle/>
        <a:p>
          <a:pPr marL="0" lvl="0" indent="0" algn="ctr" defTabSz="2044700">
            <a:lnSpc>
              <a:spcPct val="90000"/>
            </a:lnSpc>
            <a:spcBef>
              <a:spcPct val="0"/>
            </a:spcBef>
            <a:spcAft>
              <a:spcPct val="35000"/>
            </a:spcAft>
            <a:buNone/>
          </a:pPr>
          <a:r>
            <a:rPr lang="tr-TR" sz="4600" kern="1200" dirty="0"/>
            <a:t>Ticarî İşlerde Temerrüt Faizinde Taraflar «Oran» Belirlediyse </a:t>
          </a:r>
        </a:p>
      </dsp:txBody>
      <dsp:txXfrm>
        <a:off x="0" y="74700"/>
        <a:ext cx="12192000" cy="1657800"/>
      </dsp:txXfrm>
    </dsp:sp>
    <dsp:sp modelId="{8E3B51F4-479D-45A0-8F98-04B3CF682FBC}">
      <dsp:nvSpPr>
        <dsp:cNvPr id="0" name=""/>
        <dsp:cNvSpPr/>
      </dsp:nvSpPr>
      <dsp:spPr>
        <a:xfrm>
          <a:off x="0" y="1732500"/>
          <a:ext cx="12192000" cy="5050799"/>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5364" tIns="245364" rIns="327152" bIns="368046" numCol="1" spcCol="1270" anchor="t" anchorCtr="0">
          <a:noAutofit/>
        </a:bodyPr>
        <a:lstStyle/>
        <a:p>
          <a:pPr marL="285750" lvl="1" indent="-285750" algn="l" defTabSz="2044700">
            <a:lnSpc>
              <a:spcPct val="150000"/>
            </a:lnSpc>
            <a:spcBef>
              <a:spcPct val="0"/>
            </a:spcBef>
            <a:spcAft>
              <a:spcPts val="600"/>
            </a:spcAft>
            <a:buChar char="•"/>
          </a:pPr>
          <a:r>
            <a:rPr lang="tr-TR" sz="4600" kern="1200" dirty="0"/>
            <a:t>Taraflarca belirlenen oran uygulanır. </a:t>
          </a:r>
        </a:p>
        <a:p>
          <a:pPr marL="285750" lvl="1" indent="-285750" algn="just" defTabSz="2044700">
            <a:lnSpc>
              <a:spcPct val="150000"/>
            </a:lnSpc>
            <a:spcBef>
              <a:spcPct val="0"/>
            </a:spcBef>
            <a:spcAft>
              <a:spcPts val="600"/>
            </a:spcAft>
            <a:buChar char="•"/>
          </a:pPr>
          <a:r>
            <a:rPr lang="tr-TR" sz="4600" b="1" kern="1200" dirty="0"/>
            <a:t> </a:t>
          </a:r>
          <a:r>
            <a:rPr lang="tr-TR" sz="4600" kern="1200" dirty="0"/>
            <a:t> TTK m. 8.1: «</a:t>
          </a:r>
          <a:r>
            <a:rPr lang="tr-TR" sz="4600" i="1" kern="1200" dirty="0"/>
            <a:t>Ticari işlerde faiz oranı serbestçe belirlenir.</a:t>
          </a:r>
          <a:r>
            <a:rPr lang="tr-TR" sz="4600" kern="1200" dirty="0"/>
            <a:t>»</a:t>
          </a:r>
        </a:p>
        <a:p>
          <a:pPr marL="285750" lvl="1" indent="-285750" algn="just" defTabSz="2044700">
            <a:lnSpc>
              <a:spcPct val="150000"/>
            </a:lnSpc>
            <a:spcBef>
              <a:spcPct val="0"/>
            </a:spcBef>
            <a:spcAft>
              <a:spcPts val="600"/>
            </a:spcAft>
            <a:buChar char="•"/>
          </a:pPr>
          <a:r>
            <a:rPr lang="tr-TR" sz="4600" b="1" kern="1200" dirty="0"/>
            <a:t>TBK sınırı??</a:t>
          </a:r>
        </a:p>
      </dsp:txBody>
      <dsp:txXfrm>
        <a:off x="0" y="1732500"/>
        <a:ext cx="12192000" cy="50507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CED716-D396-46D4-B4C9-839818B44C50}">
      <dsp:nvSpPr>
        <dsp:cNvPr id="0" name=""/>
        <dsp:cNvSpPr/>
      </dsp:nvSpPr>
      <dsp:spPr>
        <a:xfrm>
          <a:off x="6096000" y="2508467"/>
          <a:ext cx="4774424" cy="915926"/>
        </a:xfrm>
        <a:custGeom>
          <a:avLst/>
          <a:gdLst/>
          <a:ahLst/>
          <a:cxnLst/>
          <a:rect l="0" t="0" r="0" b="0"/>
          <a:pathLst>
            <a:path>
              <a:moveTo>
                <a:pt x="0" y="0"/>
              </a:moveTo>
              <a:lnTo>
                <a:pt x="0" y="639720"/>
              </a:lnTo>
              <a:lnTo>
                <a:pt x="4774424" y="639720"/>
              </a:lnTo>
              <a:lnTo>
                <a:pt x="4774424" y="91592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5E6034-9604-4FA5-B225-4B70DDC18B9B}">
      <dsp:nvSpPr>
        <dsp:cNvPr id="0" name=""/>
        <dsp:cNvSpPr/>
      </dsp:nvSpPr>
      <dsp:spPr>
        <a:xfrm>
          <a:off x="6096000" y="2508467"/>
          <a:ext cx="1591474" cy="915926"/>
        </a:xfrm>
        <a:custGeom>
          <a:avLst/>
          <a:gdLst/>
          <a:ahLst/>
          <a:cxnLst/>
          <a:rect l="0" t="0" r="0" b="0"/>
          <a:pathLst>
            <a:path>
              <a:moveTo>
                <a:pt x="0" y="0"/>
              </a:moveTo>
              <a:lnTo>
                <a:pt x="0" y="639720"/>
              </a:lnTo>
              <a:lnTo>
                <a:pt x="1591474" y="639720"/>
              </a:lnTo>
              <a:lnTo>
                <a:pt x="1591474" y="91592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D001E4-96D2-44BB-AD92-C43C3C4C756B}">
      <dsp:nvSpPr>
        <dsp:cNvPr id="0" name=""/>
        <dsp:cNvSpPr/>
      </dsp:nvSpPr>
      <dsp:spPr>
        <a:xfrm>
          <a:off x="4504525" y="2508467"/>
          <a:ext cx="1591474" cy="915926"/>
        </a:xfrm>
        <a:custGeom>
          <a:avLst/>
          <a:gdLst/>
          <a:ahLst/>
          <a:cxnLst/>
          <a:rect l="0" t="0" r="0" b="0"/>
          <a:pathLst>
            <a:path>
              <a:moveTo>
                <a:pt x="1591474" y="0"/>
              </a:moveTo>
              <a:lnTo>
                <a:pt x="1591474" y="639720"/>
              </a:lnTo>
              <a:lnTo>
                <a:pt x="0" y="639720"/>
              </a:lnTo>
              <a:lnTo>
                <a:pt x="0" y="91592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5BE365-13D0-4ACD-8DB3-C218BCB41F0D}">
      <dsp:nvSpPr>
        <dsp:cNvPr id="0" name=""/>
        <dsp:cNvSpPr/>
      </dsp:nvSpPr>
      <dsp:spPr>
        <a:xfrm>
          <a:off x="1321575" y="2508467"/>
          <a:ext cx="4774424" cy="915926"/>
        </a:xfrm>
        <a:custGeom>
          <a:avLst/>
          <a:gdLst/>
          <a:ahLst/>
          <a:cxnLst/>
          <a:rect l="0" t="0" r="0" b="0"/>
          <a:pathLst>
            <a:path>
              <a:moveTo>
                <a:pt x="4774424" y="0"/>
              </a:moveTo>
              <a:lnTo>
                <a:pt x="4774424" y="639720"/>
              </a:lnTo>
              <a:lnTo>
                <a:pt x="0" y="639720"/>
              </a:lnTo>
              <a:lnTo>
                <a:pt x="0" y="91592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8DA99D-CE6A-4B98-9BD6-E18A2CB38D7B}">
      <dsp:nvSpPr>
        <dsp:cNvPr id="0" name=""/>
        <dsp:cNvSpPr/>
      </dsp:nvSpPr>
      <dsp:spPr>
        <a:xfrm>
          <a:off x="3674972" y="1876743"/>
          <a:ext cx="4842055" cy="63172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Ticarî İşe Bağlanan Sonuçlar</a:t>
          </a:r>
        </a:p>
      </dsp:txBody>
      <dsp:txXfrm>
        <a:off x="3674972" y="1876743"/>
        <a:ext cx="4842055" cy="631723"/>
      </dsp:txXfrm>
    </dsp:sp>
    <dsp:sp modelId="{7704ED88-95FE-4312-BDBC-F52F364E85CB}">
      <dsp:nvSpPr>
        <dsp:cNvPr id="0" name=""/>
        <dsp:cNvSpPr/>
      </dsp:nvSpPr>
      <dsp:spPr>
        <a:xfrm>
          <a:off x="6306" y="3424393"/>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Ticarî İşlerde Teselsül Karinesi (TTK m. 7)</a:t>
          </a:r>
        </a:p>
      </dsp:txBody>
      <dsp:txXfrm>
        <a:off x="6306" y="3424393"/>
        <a:ext cx="2630537" cy="1315268"/>
      </dsp:txXfrm>
    </dsp:sp>
    <dsp:sp modelId="{9A7A4934-4875-454D-A5D1-2A10F17038BB}">
      <dsp:nvSpPr>
        <dsp:cNvPr id="0" name=""/>
        <dsp:cNvSpPr/>
      </dsp:nvSpPr>
      <dsp:spPr>
        <a:xfrm>
          <a:off x="3189256" y="3424393"/>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Ticarî İşlerde Faiz</a:t>
          </a:r>
        </a:p>
        <a:p>
          <a:pPr marL="0" lvl="0" indent="0" algn="ctr" defTabSz="977900">
            <a:lnSpc>
              <a:spcPct val="90000"/>
            </a:lnSpc>
            <a:spcBef>
              <a:spcPct val="0"/>
            </a:spcBef>
            <a:spcAft>
              <a:spcPct val="35000"/>
            </a:spcAft>
            <a:buNone/>
          </a:pPr>
          <a:r>
            <a:rPr lang="tr-TR" sz="2200" kern="1200" dirty="0"/>
            <a:t> (TTK m. 8; 3095 s. Kanun; TTK m. 1530.7)</a:t>
          </a:r>
        </a:p>
      </dsp:txBody>
      <dsp:txXfrm>
        <a:off x="3189256" y="3424393"/>
        <a:ext cx="2630537" cy="1315268"/>
      </dsp:txXfrm>
    </dsp:sp>
    <dsp:sp modelId="{0F871AAF-1988-4498-BBAE-0F677F5EA3FF}">
      <dsp:nvSpPr>
        <dsp:cNvPr id="0" name=""/>
        <dsp:cNvSpPr/>
      </dsp:nvSpPr>
      <dsp:spPr>
        <a:xfrm>
          <a:off x="6372206" y="3424393"/>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Zamanaşımı </a:t>
          </a:r>
        </a:p>
        <a:p>
          <a:pPr marL="0" lvl="0" indent="0" algn="ctr" defTabSz="977900">
            <a:lnSpc>
              <a:spcPct val="90000"/>
            </a:lnSpc>
            <a:spcBef>
              <a:spcPct val="0"/>
            </a:spcBef>
            <a:spcAft>
              <a:spcPct val="35000"/>
            </a:spcAft>
            <a:buNone/>
          </a:pPr>
          <a:r>
            <a:rPr lang="tr-TR" sz="2200" kern="1200" dirty="0"/>
            <a:t>(TTK m. 6)</a:t>
          </a:r>
        </a:p>
      </dsp:txBody>
      <dsp:txXfrm>
        <a:off x="6372206" y="3424393"/>
        <a:ext cx="2630537" cy="1315268"/>
      </dsp:txXfrm>
    </dsp:sp>
    <dsp:sp modelId="{58B6DABB-E57F-47F6-8ED0-4C25290EF06C}">
      <dsp:nvSpPr>
        <dsp:cNvPr id="0" name=""/>
        <dsp:cNvSpPr/>
      </dsp:nvSpPr>
      <dsp:spPr>
        <a:xfrm>
          <a:off x="9555156" y="3424393"/>
          <a:ext cx="2630537" cy="131526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En Yüksek Sınırı Aşan İşlemlerin Akıbeti </a:t>
          </a:r>
        </a:p>
        <a:p>
          <a:pPr marL="0" lvl="0" indent="0" algn="ctr" defTabSz="977900">
            <a:lnSpc>
              <a:spcPct val="90000"/>
            </a:lnSpc>
            <a:spcBef>
              <a:spcPct val="0"/>
            </a:spcBef>
            <a:spcAft>
              <a:spcPct val="35000"/>
            </a:spcAft>
            <a:buNone/>
          </a:pPr>
          <a:r>
            <a:rPr lang="tr-TR" sz="2200" kern="1200" dirty="0"/>
            <a:t>(TTK m. 1530.1)</a:t>
          </a:r>
        </a:p>
      </dsp:txBody>
      <dsp:txXfrm>
        <a:off x="9555156" y="3424393"/>
        <a:ext cx="2630537" cy="131526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738AB7-0D2D-4009-8639-B7FA33090789}">
      <dsp:nvSpPr>
        <dsp:cNvPr id="0" name=""/>
        <dsp:cNvSpPr/>
      </dsp:nvSpPr>
      <dsp:spPr>
        <a:xfrm>
          <a:off x="0" y="52919"/>
          <a:ext cx="12192000" cy="691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tr-TR" sz="2400" kern="1200" dirty="0"/>
            <a:t>Ticarî İşlerde Temerrüt Faiz Oranı Belirlenmediyse</a:t>
          </a:r>
        </a:p>
      </dsp:txBody>
      <dsp:txXfrm>
        <a:off x="0" y="52919"/>
        <a:ext cx="12192000" cy="691200"/>
      </dsp:txXfrm>
    </dsp:sp>
    <dsp:sp modelId="{C181CC1B-CEE1-4A29-B99E-EC3F48196645}">
      <dsp:nvSpPr>
        <dsp:cNvPr id="0" name=""/>
        <dsp:cNvSpPr/>
      </dsp:nvSpPr>
      <dsp:spPr>
        <a:xfrm>
          <a:off x="0" y="744120"/>
          <a:ext cx="12192000" cy="606096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just" defTabSz="1066800">
            <a:lnSpc>
              <a:spcPct val="150000"/>
            </a:lnSpc>
            <a:spcBef>
              <a:spcPct val="0"/>
            </a:spcBef>
            <a:spcAft>
              <a:spcPct val="15000"/>
            </a:spcAft>
            <a:buChar char="•"/>
          </a:pPr>
          <a:r>
            <a:rPr lang="tr-TR" sz="2400" kern="1200" dirty="0"/>
            <a:t> 3095 sayılı Kanun m. 2/I: «</a:t>
          </a:r>
          <a:r>
            <a:rPr lang="tr-TR" sz="2400" i="1" kern="1200" dirty="0"/>
            <a:t>Bir miktar paranın ödenmesinde temerrüde düşen borçlu, sözleşme ile aksi kararlaştırılmadıkça, geçmiş günler için 1 inci maddede belirlenen orana göre temerrüt faizi ödemeye mecburdur</a:t>
          </a:r>
          <a:r>
            <a:rPr lang="tr-TR" sz="2400" kern="1200" dirty="0"/>
            <a:t>.»</a:t>
          </a:r>
        </a:p>
        <a:p>
          <a:pPr marL="228600" lvl="1" indent="-228600" algn="l" defTabSz="1066800">
            <a:lnSpc>
              <a:spcPct val="150000"/>
            </a:lnSpc>
            <a:spcBef>
              <a:spcPct val="0"/>
            </a:spcBef>
            <a:spcAft>
              <a:spcPct val="15000"/>
            </a:spcAft>
            <a:buChar char="•"/>
          </a:pPr>
          <a:r>
            <a:rPr lang="tr-TR" sz="2400" kern="1200" dirty="0"/>
            <a:t>3095 sayılı Kanun m. 1: «</a:t>
          </a:r>
          <a:r>
            <a:rPr lang="tr-TR" sz="2400" i="1" kern="1200" dirty="0"/>
            <a:t>Borçlar Kanunu ve Türk Ticaret Kanununa göre faiz ödenmesi gereken hallerde, miktarı sözleşme ile tespit edilmemişse bu ödeme yıllık yüzde dokuz oranı üzerinden yapılır.</a:t>
          </a:r>
          <a:r>
            <a:rPr lang="tr-TR" sz="2400" kern="1200" dirty="0"/>
            <a:t>»</a:t>
          </a:r>
        </a:p>
        <a:p>
          <a:pPr marL="228600" lvl="1" indent="-228600" algn="just" defTabSz="1066800">
            <a:lnSpc>
              <a:spcPct val="150000"/>
            </a:lnSpc>
            <a:spcBef>
              <a:spcPct val="0"/>
            </a:spcBef>
            <a:spcAft>
              <a:spcPct val="15000"/>
            </a:spcAft>
            <a:buChar char="•"/>
          </a:pPr>
          <a:r>
            <a:rPr lang="tr-TR" sz="2400" b="1" kern="1200" dirty="0"/>
            <a:t>Ticarî İşlerde Özellik 3095 sayılı Kanun m. 2/2: «</a:t>
          </a:r>
          <a:r>
            <a:rPr lang="tr-TR" sz="2400" i="1" kern="1200" dirty="0"/>
            <a:t>Türkiye Cumhuriyet Merkez Bankasının önceki yılın 31 Aralık günü </a:t>
          </a:r>
          <a:r>
            <a:rPr lang="tr-TR" sz="2400" b="1" i="1" kern="1200" dirty="0"/>
            <a:t>kısa vadeli avanslar için uyguladığı faiz oranı</a:t>
          </a:r>
          <a:r>
            <a:rPr lang="tr-TR" sz="2400" i="1" kern="1200" dirty="0"/>
            <a:t>, yukarıda açıklanan miktardan fazla ise, arada sözleşme olmasa </a:t>
          </a:r>
          <a:r>
            <a:rPr lang="tr-TR" sz="2400" b="1" i="1" kern="1200" dirty="0"/>
            <a:t>bile ticari işlerde temerrüt faizi bu oran üzerinden istenebilir</a:t>
          </a:r>
          <a:r>
            <a:rPr lang="tr-TR" sz="2400" i="1" kern="1200" dirty="0"/>
            <a:t>. </a:t>
          </a:r>
          <a:r>
            <a:rPr lang="tr-TR" sz="2400" i="0" kern="1200" dirty="0"/>
            <a:t>(…)</a:t>
          </a:r>
          <a:endParaRPr lang="tr-TR" sz="2400" b="1" i="0" kern="1200" dirty="0"/>
        </a:p>
      </dsp:txBody>
      <dsp:txXfrm>
        <a:off x="0" y="744120"/>
        <a:ext cx="12192000" cy="606096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E49A53-6849-44D7-A5C7-1B797AA6DB0F}">
      <dsp:nvSpPr>
        <dsp:cNvPr id="0" name=""/>
        <dsp:cNvSpPr/>
      </dsp:nvSpPr>
      <dsp:spPr>
        <a:xfrm>
          <a:off x="9659850" y="1991389"/>
          <a:ext cx="449097" cy="4443380"/>
        </a:xfrm>
        <a:custGeom>
          <a:avLst/>
          <a:gdLst/>
          <a:ahLst/>
          <a:cxnLst/>
          <a:rect l="0" t="0" r="0" b="0"/>
          <a:pathLst>
            <a:path>
              <a:moveTo>
                <a:pt x="449097" y="0"/>
              </a:moveTo>
              <a:lnTo>
                <a:pt x="449097" y="4443380"/>
              </a:lnTo>
              <a:lnTo>
                <a:pt x="0" y="444338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529DAF-4755-4A4F-B7C6-B8C972E532A7}">
      <dsp:nvSpPr>
        <dsp:cNvPr id="0" name=""/>
        <dsp:cNvSpPr/>
      </dsp:nvSpPr>
      <dsp:spPr>
        <a:xfrm>
          <a:off x="9659850" y="1991389"/>
          <a:ext cx="449097" cy="3182697"/>
        </a:xfrm>
        <a:custGeom>
          <a:avLst/>
          <a:gdLst/>
          <a:ahLst/>
          <a:cxnLst/>
          <a:rect l="0" t="0" r="0" b="0"/>
          <a:pathLst>
            <a:path>
              <a:moveTo>
                <a:pt x="449097" y="0"/>
              </a:moveTo>
              <a:lnTo>
                <a:pt x="449097" y="3182697"/>
              </a:lnTo>
              <a:lnTo>
                <a:pt x="0" y="318269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22920DB-63EC-416B-9135-3E2B7A84195D}">
      <dsp:nvSpPr>
        <dsp:cNvPr id="0" name=""/>
        <dsp:cNvSpPr/>
      </dsp:nvSpPr>
      <dsp:spPr>
        <a:xfrm>
          <a:off x="9613549" y="1991389"/>
          <a:ext cx="495399" cy="672783"/>
        </a:xfrm>
        <a:custGeom>
          <a:avLst/>
          <a:gdLst/>
          <a:ahLst/>
          <a:cxnLst/>
          <a:rect l="0" t="0" r="0" b="0"/>
          <a:pathLst>
            <a:path>
              <a:moveTo>
                <a:pt x="495399" y="0"/>
              </a:moveTo>
              <a:lnTo>
                <a:pt x="495399" y="672783"/>
              </a:lnTo>
              <a:lnTo>
                <a:pt x="0" y="67278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9485AE0-69B6-4569-94F0-217250658996}">
      <dsp:nvSpPr>
        <dsp:cNvPr id="0" name=""/>
        <dsp:cNvSpPr/>
      </dsp:nvSpPr>
      <dsp:spPr>
        <a:xfrm>
          <a:off x="9648270" y="1991389"/>
          <a:ext cx="460677" cy="1860840"/>
        </a:xfrm>
        <a:custGeom>
          <a:avLst/>
          <a:gdLst/>
          <a:ahLst/>
          <a:cxnLst/>
          <a:rect l="0" t="0" r="0" b="0"/>
          <a:pathLst>
            <a:path>
              <a:moveTo>
                <a:pt x="460677" y="0"/>
              </a:moveTo>
              <a:lnTo>
                <a:pt x="460677" y="1860840"/>
              </a:lnTo>
              <a:lnTo>
                <a:pt x="0" y="186084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D75E504-BA49-41D7-A0F7-7396A82702E4}">
      <dsp:nvSpPr>
        <dsp:cNvPr id="0" name=""/>
        <dsp:cNvSpPr/>
      </dsp:nvSpPr>
      <dsp:spPr>
        <a:xfrm>
          <a:off x="5884385" y="847297"/>
          <a:ext cx="4901731" cy="297632"/>
        </a:xfrm>
        <a:custGeom>
          <a:avLst/>
          <a:gdLst/>
          <a:ahLst/>
          <a:cxnLst/>
          <a:rect l="0" t="0" r="0" b="0"/>
          <a:pathLst>
            <a:path>
              <a:moveTo>
                <a:pt x="0" y="0"/>
              </a:moveTo>
              <a:lnTo>
                <a:pt x="0" y="119875"/>
              </a:lnTo>
              <a:lnTo>
                <a:pt x="4901731" y="119875"/>
              </a:lnTo>
              <a:lnTo>
                <a:pt x="4901731" y="297632"/>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22CCD4-905D-4B69-9929-759C14BE3EC2}">
      <dsp:nvSpPr>
        <dsp:cNvPr id="0" name=""/>
        <dsp:cNvSpPr/>
      </dsp:nvSpPr>
      <dsp:spPr>
        <a:xfrm>
          <a:off x="1104120" y="1979826"/>
          <a:ext cx="728514" cy="730647"/>
        </a:xfrm>
        <a:custGeom>
          <a:avLst/>
          <a:gdLst/>
          <a:ahLst/>
          <a:cxnLst/>
          <a:rect l="0" t="0" r="0" b="0"/>
          <a:pathLst>
            <a:path>
              <a:moveTo>
                <a:pt x="0" y="0"/>
              </a:moveTo>
              <a:lnTo>
                <a:pt x="0" y="730647"/>
              </a:lnTo>
              <a:lnTo>
                <a:pt x="728514" y="73064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8D0278-DD09-4B23-B99C-BE200117B3C7}">
      <dsp:nvSpPr>
        <dsp:cNvPr id="0" name=""/>
        <dsp:cNvSpPr/>
      </dsp:nvSpPr>
      <dsp:spPr>
        <a:xfrm>
          <a:off x="1104120" y="1979826"/>
          <a:ext cx="693792" cy="1994081"/>
        </a:xfrm>
        <a:custGeom>
          <a:avLst/>
          <a:gdLst/>
          <a:ahLst/>
          <a:cxnLst/>
          <a:rect l="0" t="0" r="0" b="0"/>
          <a:pathLst>
            <a:path>
              <a:moveTo>
                <a:pt x="0" y="0"/>
              </a:moveTo>
              <a:lnTo>
                <a:pt x="0" y="1994081"/>
              </a:lnTo>
              <a:lnTo>
                <a:pt x="693792" y="199408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FF4119-E24C-4921-8551-71605D76B564}">
      <dsp:nvSpPr>
        <dsp:cNvPr id="0" name=""/>
        <dsp:cNvSpPr/>
      </dsp:nvSpPr>
      <dsp:spPr>
        <a:xfrm>
          <a:off x="1781288" y="847297"/>
          <a:ext cx="4103096" cy="286069"/>
        </a:xfrm>
        <a:custGeom>
          <a:avLst/>
          <a:gdLst/>
          <a:ahLst/>
          <a:cxnLst/>
          <a:rect l="0" t="0" r="0" b="0"/>
          <a:pathLst>
            <a:path>
              <a:moveTo>
                <a:pt x="4103096" y="0"/>
              </a:moveTo>
              <a:lnTo>
                <a:pt x="4103096" y="108313"/>
              </a:lnTo>
              <a:lnTo>
                <a:pt x="0" y="108313"/>
              </a:lnTo>
              <a:lnTo>
                <a:pt x="0" y="286069"/>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C27BEB-8DD0-4353-9BEB-DE06447E8D9D}">
      <dsp:nvSpPr>
        <dsp:cNvPr id="0" name=""/>
        <dsp:cNvSpPr/>
      </dsp:nvSpPr>
      <dsp:spPr>
        <a:xfrm>
          <a:off x="5037925" y="837"/>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Ticarî İşlerde Faiz Oranları</a:t>
          </a:r>
        </a:p>
      </dsp:txBody>
      <dsp:txXfrm>
        <a:off x="5037925" y="837"/>
        <a:ext cx="1692919" cy="846459"/>
      </dsp:txXfrm>
    </dsp:sp>
    <dsp:sp modelId="{A439268F-A32C-445B-AEBD-8A626EB527DE}">
      <dsp:nvSpPr>
        <dsp:cNvPr id="0" name=""/>
        <dsp:cNvSpPr/>
      </dsp:nvSpPr>
      <dsp:spPr>
        <a:xfrm>
          <a:off x="934828" y="1133366"/>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Kapital Faiz</a:t>
          </a:r>
        </a:p>
      </dsp:txBody>
      <dsp:txXfrm>
        <a:off x="934828" y="1133366"/>
        <a:ext cx="1692919" cy="846459"/>
      </dsp:txXfrm>
    </dsp:sp>
    <dsp:sp modelId="{04B0FBEF-5357-41CD-B8D0-F5DD29F929B7}">
      <dsp:nvSpPr>
        <dsp:cNvPr id="0" name=""/>
        <dsp:cNvSpPr/>
      </dsp:nvSpPr>
      <dsp:spPr>
        <a:xfrm>
          <a:off x="1797913" y="3550678"/>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Taraflarca kararlaştırılmamışsa 3095 s. Kanun m. 1</a:t>
          </a:r>
        </a:p>
      </dsp:txBody>
      <dsp:txXfrm>
        <a:off x="1797913" y="3550678"/>
        <a:ext cx="1692919" cy="846459"/>
      </dsp:txXfrm>
    </dsp:sp>
    <dsp:sp modelId="{052D4CED-D308-49AB-887C-1F724949AF63}">
      <dsp:nvSpPr>
        <dsp:cNvPr id="0" name=""/>
        <dsp:cNvSpPr/>
      </dsp:nvSpPr>
      <dsp:spPr>
        <a:xfrm>
          <a:off x="1832635" y="2287244"/>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Taraflarca serbestçe  kararlaştırılabilir. TTK m. 8.1</a:t>
          </a:r>
        </a:p>
      </dsp:txBody>
      <dsp:txXfrm>
        <a:off x="1832635" y="2287244"/>
        <a:ext cx="1692919" cy="846459"/>
      </dsp:txXfrm>
    </dsp:sp>
    <dsp:sp modelId="{5FECA1DA-F1A3-480A-8FFE-1202F8D5F9FB}">
      <dsp:nvSpPr>
        <dsp:cNvPr id="0" name=""/>
        <dsp:cNvSpPr/>
      </dsp:nvSpPr>
      <dsp:spPr>
        <a:xfrm>
          <a:off x="9939656" y="1144929"/>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Temerrüt Faizi</a:t>
          </a:r>
        </a:p>
      </dsp:txBody>
      <dsp:txXfrm>
        <a:off x="9939656" y="1144929"/>
        <a:ext cx="1692919" cy="846459"/>
      </dsp:txXfrm>
    </dsp:sp>
    <dsp:sp modelId="{8736C036-9BD4-45F1-9443-47F358279A6C}">
      <dsp:nvSpPr>
        <dsp:cNvPr id="0" name=""/>
        <dsp:cNvSpPr/>
      </dsp:nvSpPr>
      <dsp:spPr>
        <a:xfrm>
          <a:off x="7955350" y="342900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Taraflarca kararlaştırılmamışsa 3095 s. Kanun m. 2 atfıyla m. 1</a:t>
          </a:r>
        </a:p>
      </dsp:txBody>
      <dsp:txXfrm>
        <a:off x="7955350" y="3429000"/>
        <a:ext cx="1692919" cy="846459"/>
      </dsp:txXfrm>
    </dsp:sp>
    <dsp:sp modelId="{B6CD56F8-881A-454A-9B66-22A130CF1913}">
      <dsp:nvSpPr>
        <dsp:cNvPr id="0" name=""/>
        <dsp:cNvSpPr/>
      </dsp:nvSpPr>
      <dsp:spPr>
        <a:xfrm>
          <a:off x="7920629" y="2240942"/>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Taraflarca serbestçe kararlaştırılabilir (TTK m. 8.1). </a:t>
          </a:r>
        </a:p>
      </dsp:txBody>
      <dsp:txXfrm>
        <a:off x="7920629" y="2240942"/>
        <a:ext cx="1692919" cy="846459"/>
      </dsp:txXfrm>
    </dsp:sp>
    <dsp:sp modelId="{035A0EEF-77CF-4678-8849-B71513E19A92}">
      <dsp:nvSpPr>
        <dsp:cNvPr id="0" name=""/>
        <dsp:cNvSpPr/>
      </dsp:nvSpPr>
      <dsp:spPr>
        <a:xfrm>
          <a:off x="7966930" y="4750857"/>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Ayrıca talep edilirse 3095 s. Kanun m. 2/2’de yer alan avans faiz oranı</a:t>
          </a:r>
        </a:p>
      </dsp:txBody>
      <dsp:txXfrm>
        <a:off x="7966930" y="4750857"/>
        <a:ext cx="1692919" cy="846459"/>
      </dsp:txXfrm>
    </dsp:sp>
    <dsp:sp modelId="{47848110-5F0E-4155-996B-BCC14470DDFC}">
      <dsp:nvSpPr>
        <dsp:cNvPr id="0" name=""/>
        <dsp:cNvSpPr/>
      </dsp:nvSpPr>
      <dsp:spPr>
        <a:xfrm>
          <a:off x="7966930" y="6011540"/>
          <a:ext cx="1692919" cy="846459"/>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a:t>Taraflarca kapital faiz kararlaştırılmış; temerrüt faizi kararlaştırılmamışsa, kapital faiz oranı uygulanır.</a:t>
          </a:r>
          <a:endParaRPr lang="tr-TR" sz="1200" kern="1200" dirty="0"/>
        </a:p>
      </dsp:txBody>
      <dsp:txXfrm>
        <a:off x="7966930" y="6011540"/>
        <a:ext cx="1692919" cy="846459"/>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371E62-F44D-41F6-9E0F-FA41BC304A0E}">
      <dsp:nvSpPr>
        <dsp:cNvPr id="0" name=""/>
        <dsp:cNvSpPr/>
      </dsp:nvSpPr>
      <dsp:spPr>
        <a:xfrm>
          <a:off x="4406" y="1896"/>
          <a:ext cx="11929186" cy="200121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0030" tIns="240030" rIns="240030" bIns="240030" numCol="1" spcCol="1270" anchor="ctr" anchorCtr="0">
          <a:noAutofit/>
        </a:bodyPr>
        <a:lstStyle/>
        <a:p>
          <a:pPr marL="0" lvl="0" indent="0" algn="ctr" defTabSz="2800350">
            <a:lnSpc>
              <a:spcPct val="90000"/>
            </a:lnSpc>
            <a:spcBef>
              <a:spcPct val="0"/>
            </a:spcBef>
            <a:spcAft>
              <a:spcPct val="35000"/>
            </a:spcAft>
            <a:buNone/>
          </a:pPr>
          <a:r>
            <a:rPr lang="tr-TR" sz="6300" kern="1200" dirty="0"/>
            <a:t>Ticarî İşlerde Faizde Özel Durumlar</a:t>
          </a:r>
        </a:p>
      </dsp:txBody>
      <dsp:txXfrm>
        <a:off x="63019" y="60509"/>
        <a:ext cx="11811960" cy="1883984"/>
      </dsp:txXfrm>
    </dsp:sp>
    <dsp:sp modelId="{E33032F2-A9F3-498F-AB94-7CA2A88DF683}">
      <dsp:nvSpPr>
        <dsp:cNvPr id="0" name=""/>
        <dsp:cNvSpPr/>
      </dsp:nvSpPr>
      <dsp:spPr>
        <a:xfrm>
          <a:off x="5982795" y="2353703"/>
          <a:ext cx="5724177" cy="200121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tr-TR" sz="3800" kern="1200" dirty="0"/>
            <a:t>Tüketicinin korunması: TTK m. 8.3</a:t>
          </a:r>
        </a:p>
      </dsp:txBody>
      <dsp:txXfrm>
        <a:off x="6041408" y="2412316"/>
        <a:ext cx="5606951" cy="1883984"/>
      </dsp:txXfrm>
    </dsp:sp>
    <dsp:sp modelId="{F29D8F19-D5A8-4179-86F5-FAA1DE7A619D}">
      <dsp:nvSpPr>
        <dsp:cNvPr id="0" name=""/>
        <dsp:cNvSpPr/>
      </dsp:nvSpPr>
      <dsp:spPr>
        <a:xfrm>
          <a:off x="39953" y="2347987"/>
          <a:ext cx="5724177" cy="200121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tr-TR" sz="3800" kern="1200" dirty="0"/>
            <a:t>Bileşik Faiz: TTK m. 8.2</a:t>
          </a:r>
        </a:p>
      </dsp:txBody>
      <dsp:txXfrm>
        <a:off x="98566" y="2406600"/>
        <a:ext cx="5606951" cy="1883984"/>
      </dsp:txXfrm>
    </dsp:sp>
    <dsp:sp modelId="{CE78F08A-BB01-4C45-9B02-9A226F3CB89F}">
      <dsp:nvSpPr>
        <dsp:cNvPr id="0" name=""/>
        <dsp:cNvSpPr/>
      </dsp:nvSpPr>
      <dsp:spPr>
        <a:xfrm>
          <a:off x="3234102" y="4422738"/>
          <a:ext cx="5724177" cy="2001210"/>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a:lnSpc>
              <a:spcPct val="90000"/>
            </a:lnSpc>
            <a:spcBef>
              <a:spcPct val="0"/>
            </a:spcBef>
            <a:spcAft>
              <a:spcPct val="35000"/>
            </a:spcAft>
            <a:buNone/>
          </a:pPr>
          <a:r>
            <a:rPr lang="tr-TR" sz="3800" kern="1200" dirty="0"/>
            <a:t>Mal ve Hizmet Tedarikinde Geç Ödemenin Sonuçları: TTK m. 1530.7 vd.</a:t>
          </a:r>
        </a:p>
      </dsp:txBody>
      <dsp:txXfrm>
        <a:off x="3292715" y="4481351"/>
        <a:ext cx="5606951" cy="1883984"/>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CD5AE7-9AA7-4486-AECA-5DA9AD4BB177}">
      <dsp:nvSpPr>
        <dsp:cNvPr id="0" name=""/>
        <dsp:cNvSpPr/>
      </dsp:nvSpPr>
      <dsp:spPr>
        <a:xfrm>
          <a:off x="9669181" y="2766633"/>
          <a:ext cx="274836" cy="3665404"/>
        </a:xfrm>
        <a:custGeom>
          <a:avLst/>
          <a:gdLst/>
          <a:ahLst/>
          <a:cxnLst/>
          <a:rect l="0" t="0" r="0" b="0"/>
          <a:pathLst>
            <a:path>
              <a:moveTo>
                <a:pt x="274836" y="0"/>
              </a:moveTo>
              <a:lnTo>
                <a:pt x="274836" y="3665404"/>
              </a:lnTo>
              <a:lnTo>
                <a:pt x="0" y="366540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AE8A7BA-69C0-40A2-B895-84C88A236C42}">
      <dsp:nvSpPr>
        <dsp:cNvPr id="0" name=""/>
        <dsp:cNvSpPr/>
      </dsp:nvSpPr>
      <dsp:spPr>
        <a:xfrm>
          <a:off x="9944017" y="2766633"/>
          <a:ext cx="158289" cy="2626018"/>
        </a:xfrm>
        <a:custGeom>
          <a:avLst/>
          <a:gdLst/>
          <a:ahLst/>
          <a:cxnLst/>
          <a:rect l="0" t="0" r="0" b="0"/>
          <a:pathLst>
            <a:path>
              <a:moveTo>
                <a:pt x="0" y="0"/>
              </a:moveTo>
              <a:lnTo>
                <a:pt x="0" y="2626018"/>
              </a:lnTo>
              <a:lnTo>
                <a:pt x="158289" y="262601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57C12EF-A2B1-41F9-8078-7B53E148ED3E}">
      <dsp:nvSpPr>
        <dsp:cNvPr id="0" name=""/>
        <dsp:cNvSpPr/>
      </dsp:nvSpPr>
      <dsp:spPr>
        <a:xfrm>
          <a:off x="9944017" y="2766633"/>
          <a:ext cx="114386" cy="1615257"/>
        </a:xfrm>
        <a:custGeom>
          <a:avLst/>
          <a:gdLst/>
          <a:ahLst/>
          <a:cxnLst/>
          <a:rect l="0" t="0" r="0" b="0"/>
          <a:pathLst>
            <a:path>
              <a:moveTo>
                <a:pt x="0" y="0"/>
              </a:moveTo>
              <a:lnTo>
                <a:pt x="0" y="1615257"/>
              </a:lnTo>
              <a:lnTo>
                <a:pt x="114386" y="161525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BFD5CF-F14D-4FFF-9111-24969021C3AA}">
      <dsp:nvSpPr>
        <dsp:cNvPr id="0" name=""/>
        <dsp:cNvSpPr/>
      </dsp:nvSpPr>
      <dsp:spPr>
        <a:xfrm>
          <a:off x="9869793" y="2766633"/>
          <a:ext cx="91440" cy="662366"/>
        </a:xfrm>
        <a:custGeom>
          <a:avLst/>
          <a:gdLst/>
          <a:ahLst/>
          <a:cxnLst/>
          <a:rect l="0" t="0" r="0" b="0"/>
          <a:pathLst>
            <a:path>
              <a:moveTo>
                <a:pt x="74224" y="0"/>
              </a:moveTo>
              <a:lnTo>
                <a:pt x="45720" y="66236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3AE27C-794C-4DA6-8EA0-7B7A51C8E8D2}">
      <dsp:nvSpPr>
        <dsp:cNvPr id="0" name=""/>
        <dsp:cNvSpPr/>
      </dsp:nvSpPr>
      <dsp:spPr>
        <a:xfrm>
          <a:off x="9208985" y="1686425"/>
          <a:ext cx="1310996" cy="360251"/>
        </a:xfrm>
        <a:custGeom>
          <a:avLst/>
          <a:gdLst/>
          <a:ahLst/>
          <a:cxnLst/>
          <a:rect l="0" t="0" r="0" b="0"/>
          <a:pathLst>
            <a:path>
              <a:moveTo>
                <a:pt x="0" y="0"/>
              </a:moveTo>
              <a:lnTo>
                <a:pt x="0" y="209060"/>
              </a:lnTo>
              <a:lnTo>
                <a:pt x="1310996" y="209060"/>
              </a:lnTo>
              <a:lnTo>
                <a:pt x="1310996" y="3602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81B40C-A4D1-4515-B3A8-BEEA0DACCB26}">
      <dsp:nvSpPr>
        <dsp:cNvPr id="0" name=""/>
        <dsp:cNvSpPr/>
      </dsp:nvSpPr>
      <dsp:spPr>
        <a:xfrm>
          <a:off x="6651226" y="2766640"/>
          <a:ext cx="597419" cy="1696274"/>
        </a:xfrm>
        <a:custGeom>
          <a:avLst/>
          <a:gdLst/>
          <a:ahLst/>
          <a:cxnLst/>
          <a:rect l="0" t="0" r="0" b="0"/>
          <a:pathLst>
            <a:path>
              <a:moveTo>
                <a:pt x="0" y="0"/>
              </a:moveTo>
              <a:lnTo>
                <a:pt x="0" y="1696274"/>
              </a:lnTo>
              <a:lnTo>
                <a:pt x="597419" y="169627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D94AD3-2E58-4EA6-A2EB-1ED996A5A5C5}">
      <dsp:nvSpPr>
        <dsp:cNvPr id="0" name=""/>
        <dsp:cNvSpPr/>
      </dsp:nvSpPr>
      <dsp:spPr>
        <a:xfrm>
          <a:off x="6651226" y="2766640"/>
          <a:ext cx="539535" cy="662359"/>
        </a:xfrm>
        <a:custGeom>
          <a:avLst/>
          <a:gdLst/>
          <a:ahLst/>
          <a:cxnLst/>
          <a:rect l="0" t="0" r="0" b="0"/>
          <a:pathLst>
            <a:path>
              <a:moveTo>
                <a:pt x="0" y="0"/>
              </a:moveTo>
              <a:lnTo>
                <a:pt x="0" y="662359"/>
              </a:lnTo>
              <a:lnTo>
                <a:pt x="539535" y="66235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AC28028-1074-42F0-A982-CBAB522D47D6}">
      <dsp:nvSpPr>
        <dsp:cNvPr id="0" name=""/>
        <dsp:cNvSpPr/>
      </dsp:nvSpPr>
      <dsp:spPr>
        <a:xfrm>
          <a:off x="7227191" y="1686425"/>
          <a:ext cx="1981794" cy="360258"/>
        </a:xfrm>
        <a:custGeom>
          <a:avLst/>
          <a:gdLst/>
          <a:ahLst/>
          <a:cxnLst/>
          <a:rect l="0" t="0" r="0" b="0"/>
          <a:pathLst>
            <a:path>
              <a:moveTo>
                <a:pt x="1981794" y="0"/>
              </a:moveTo>
              <a:lnTo>
                <a:pt x="1981794" y="209068"/>
              </a:lnTo>
              <a:lnTo>
                <a:pt x="0" y="209068"/>
              </a:lnTo>
              <a:lnTo>
                <a:pt x="0" y="36025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C57D58-EAF9-4370-95B5-52776A57C4D6}">
      <dsp:nvSpPr>
        <dsp:cNvPr id="0" name=""/>
        <dsp:cNvSpPr/>
      </dsp:nvSpPr>
      <dsp:spPr>
        <a:xfrm>
          <a:off x="5689334" y="721965"/>
          <a:ext cx="3519650" cy="244504"/>
        </a:xfrm>
        <a:custGeom>
          <a:avLst/>
          <a:gdLst/>
          <a:ahLst/>
          <a:cxnLst/>
          <a:rect l="0" t="0" r="0" b="0"/>
          <a:pathLst>
            <a:path>
              <a:moveTo>
                <a:pt x="0" y="0"/>
              </a:moveTo>
              <a:lnTo>
                <a:pt x="0" y="93313"/>
              </a:lnTo>
              <a:lnTo>
                <a:pt x="3519650" y="93313"/>
              </a:lnTo>
              <a:lnTo>
                <a:pt x="3519650" y="244504"/>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DE24A9-AFE5-4226-BCF6-1A31168DEB8A}">
      <dsp:nvSpPr>
        <dsp:cNvPr id="0" name=""/>
        <dsp:cNvSpPr/>
      </dsp:nvSpPr>
      <dsp:spPr>
        <a:xfrm>
          <a:off x="3912974" y="2812940"/>
          <a:ext cx="459058" cy="2672311"/>
        </a:xfrm>
        <a:custGeom>
          <a:avLst/>
          <a:gdLst/>
          <a:ahLst/>
          <a:cxnLst/>
          <a:rect l="0" t="0" r="0" b="0"/>
          <a:pathLst>
            <a:path>
              <a:moveTo>
                <a:pt x="0" y="0"/>
              </a:moveTo>
              <a:lnTo>
                <a:pt x="0" y="2672311"/>
              </a:lnTo>
              <a:lnTo>
                <a:pt x="459058" y="267231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55C4188-147E-45F8-8135-B8D5F2CF5960}">
      <dsp:nvSpPr>
        <dsp:cNvPr id="0" name=""/>
        <dsp:cNvSpPr/>
      </dsp:nvSpPr>
      <dsp:spPr>
        <a:xfrm>
          <a:off x="3912974" y="2812940"/>
          <a:ext cx="540082" cy="1649973"/>
        </a:xfrm>
        <a:custGeom>
          <a:avLst/>
          <a:gdLst/>
          <a:ahLst/>
          <a:cxnLst/>
          <a:rect l="0" t="0" r="0" b="0"/>
          <a:pathLst>
            <a:path>
              <a:moveTo>
                <a:pt x="0" y="0"/>
              </a:moveTo>
              <a:lnTo>
                <a:pt x="0" y="1649973"/>
              </a:lnTo>
              <a:lnTo>
                <a:pt x="540082" y="164997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2E59AE3-C119-4B1C-99D2-A54AB133B660}">
      <dsp:nvSpPr>
        <dsp:cNvPr id="0" name=""/>
        <dsp:cNvSpPr/>
      </dsp:nvSpPr>
      <dsp:spPr>
        <a:xfrm>
          <a:off x="3912974" y="2812940"/>
          <a:ext cx="505351" cy="616059"/>
        </a:xfrm>
        <a:custGeom>
          <a:avLst/>
          <a:gdLst/>
          <a:ahLst/>
          <a:cxnLst/>
          <a:rect l="0" t="0" r="0" b="0"/>
          <a:pathLst>
            <a:path>
              <a:moveTo>
                <a:pt x="0" y="0"/>
              </a:moveTo>
              <a:lnTo>
                <a:pt x="0" y="616059"/>
              </a:lnTo>
              <a:lnTo>
                <a:pt x="505351" y="61605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76DBD3-034A-496E-AD52-EAF6D4017179}">
      <dsp:nvSpPr>
        <dsp:cNvPr id="0" name=""/>
        <dsp:cNvSpPr/>
      </dsp:nvSpPr>
      <dsp:spPr>
        <a:xfrm>
          <a:off x="1695131" y="1651709"/>
          <a:ext cx="2793807" cy="441275"/>
        </a:xfrm>
        <a:custGeom>
          <a:avLst/>
          <a:gdLst/>
          <a:ahLst/>
          <a:cxnLst/>
          <a:rect l="0" t="0" r="0" b="0"/>
          <a:pathLst>
            <a:path>
              <a:moveTo>
                <a:pt x="0" y="0"/>
              </a:moveTo>
              <a:lnTo>
                <a:pt x="0" y="290084"/>
              </a:lnTo>
              <a:lnTo>
                <a:pt x="2793807" y="290084"/>
              </a:lnTo>
              <a:lnTo>
                <a:pt x="2793807" y="44127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42FE18D-7AC8-4FDB-90A9-CD1B6609A384}">
      <dsp:nvSpPr>
        <dsp:cNvPr id="0" name=""/>
        <dsp:cNvSpPr/>
      </dsp:nvSpPr>
      <dsp:spPr>
        <a:xfrm>
          <a:off x="416852" y="2778217"/>
          <a:ext cx="1217677" cy="1881461"/>
        </a:xfrm>
        <a:custGeom>
          <a:avLst/>
          <a:gdLst/>
          <a:ahLst/>
          <a:cxnLst/>
          <a:rect l="0" t="0" r="0" b="0"/>
          <a:pathLst>
            <a:path>
              <a:moveTo>
                <a:pt x="0" y="0"/>
              </a:moveTo>
              <a:lnTo>
                <a:pt x="0" y="1881461"/>
              </a:lnTo>
              <a:lnTo>
                <a:pt x="1217677" y="188146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6A4466-7A59-4954-8F1E-E51F785D15A6}">
      <dsp:nvSpPr>
        <dsp:cNvPr id="0" name=""/>
        <dsp:cNvSpPr/>
      </dsp:nvSpPr>
      <dsp:spPr>
        <a:xfrm>
          <a:off x="416852" y="2778217"/>
          <a:ext cx="1078783" cy="650782"/>
        </a:xfrm>
        <a:custGeom>
          <a:avLst/>
          <a:gdLst/>
          <a:ahLst/>
          <a:cxnLst/>
          <a:rect l="0" t="0" r="0" b="0"/>
          <a:pathLst>
            <a:path>
              <a:moveTo>
                <a:pt x="0" y="0"/>
              </a:moveTo>
              <a:lnTo>
                <a:pt x="0" y="650782"/>
              </a:lnTo>
              <a:lnTo>
                <a:pt x="1078783" y="650782"/>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7183AA-FB9D-4CDA-9F1F-72EF945EAC25}">
      <dsp:nvSpPr>
        <dsp:cNvPr id="0" name=""/>
        <dsp:cNvSpPr/>
      </dsp:nvSpPr>
      <dsp:spPr>
        <a:xfrm>
          <a:off x="1256459" y="1651709"/>
          <a:ext cx="438672" cy="406551"/>
        </a:xfrm>
        <a:custGeom>
          <a:avLst/>
          <a:gdLst/>
          <a:ahLst/>
          <a:cxnLst/>
          <a:rect l="0" t="0" r="0" b="0"/>
          <a:pathLst>
            <a:path>
              <a:moveTo>
                <a:pt x="438672" y="0"/>
              </a:moveTo>
              <a:lnTo>
                <a:pt x="438672" y="255361"/>
              </a:lnTo>
              <a:lnTo>
                <a:pt x="0" y="255361"/>
              </a:lnTo>
              <a:lnTo>
                <a:pt x="0" y="406551"/>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466D1B-8EDB-423D-BB36-CDE3B2E18723}">
      <dsp:nvSpPr>
        <dsp:cNvPr id="0" name=""/>
        <dsp:cNvSpPr/>
      </dsp:nvSpPr>
      <dsp:spPr>
        <a:xfrm>
          <a:off x="1695131" y="721965"/>
          <a:ext cx="3994202" cy="209787"/>
        </a:xfrm>
        <a:custGeom>
          <a:avLst/>
          <a:gdLst/>
          <a:ahLst/>
          <a:cxnLst/>
          <a:rect l="0" t="0" r="0" b="0"/>
          <a:pathLst>
            <a:path>
              <a:moveTo>
                <a:pt x="3994202" y="0"/>
              </a:moveTo>
              <a:lnTo>
                <a:pt x="3994202" y="58597"/>
              </a:lnTo>
              <a:lnTo>
                <a:pt x="0" y="58597"/>
              </a:lnTo>
              <a:lnTo>
                <a:pt x="0" y="20978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B9F53F1-F8B4-4F0A-ACA0-B50C097E945C}">
      <dsp:nvSpPr>
        <dsp:cNvPr id="0" name=""/>
        <dsp:cNvSpPr/>
      </dsp:nvSpPr>
      <dsp:spPr>
        <a:xfrm>
          <a:off x="4969378" y="2009"/>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Faiz Oranları</a:t>
          </a:r>
        </a:p>
      </dsp:txBody>
      <dsp:txXfrm>
        <a:off x="4969378" y="2009"/>
        <a:ext cx="1439912" cy="719956"/>
      </dsp:txXfrm>
    </dsp:sp>
    <dsp:sp modelId="{9A26AD4E-D645-4408-8098-62D4CCB2C432}">
      <dsp:nvSpPr>
        <dsp:cNvPr id="0" name=""/>
        <dsp:cNvSpPr/>
      </dsp:nvSpPr>
      <dsp:spPr>
        <a:xfrm>
          <a:off x="975175" y="931753"/>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Kapital Faiz</a:t>
          </a:r>
        </a:p>
      </dsp:txBody>
      <dsp:txXfrm>
        <a:off x="975175" y="931753"/>
        <a:ext cx="1439912" cy="719956"/>
      </dsp:txXfrm>
    </dsp:sp>
    <dsp:sp modelId="{84A2CDC0-9107-4079-9E19-A854176B043F}">
      <dsp:nvSpPr>
        <dsp:cNvPr id="0" name=""/>
        <dsp:cNvSpPr/>
      </dsp:nvSpPr>
      <dsp:spPr>
        <a:xfrm>
          <a:off x="206950" y="2058261"/>
          <a:ext cx="2099017"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Adi İşlerde</a:t>
          </a:r>
        </a:p>
      </dsp:txBody>
      <dsp:txXfrm>
        <a:off x="206950" y="2058261"/>
        <a:ext cx="2099017" cy="719956"/>
      </dsp:txXfrm>
    </dsp:sp>
    <dsp:sp modelId="{B49C83EF-07E0-4F6F-B5DB-CE2FADE352A2}">
      <dsp:nvSpPr>
        <dsp:cNvPr id="0" name=""/>
        <dsp:cNvSpPr/>
      </dsp:nvSpPr>
      <dsp:spPr>
        <a:xfrm>
          <a:off x="1495635" y="3069021"/>
          <a:ext cx="2041579"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Kararlaştırılmışsa kararlaştırılan oran. TBK m. 88/II çerçevesinde</a:t>
          </a:r>
        </a:p>
      </dsp:txBody>
      <dsp:txXfrm>
        <a:off x="1495635" y="3069021"/>
        <a:ext cx="2041579" cy="719956"/>
      </dsp:txXfrm>
    </dsp:sp>
    <dsp:sp modelId="{2C15D172-A4F2-44B6-A0CC-3584D04FF631}">
      <dsp:nvSpPr>
        <dsp:cNvPr id="0" name=""/>
        <dsp:cNvSpPr/>
      </dsp:nvSpPr>
      <dsp:spPr>
        <a:xfrm>
          <a:off x="1634529" y="4299700"/>
          <a:ext cx="1934233"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Oran kararlaştırılmamışsa 3095 s. K. m. 1</a:t>
          </a:r>
        </a:p>
      </dsp:txBody>
      <dsp:txXfrm>
        <a:off x="1634529" y="4299700"/>
        <a:ext cx="1934233" cy="719956"/>
      </dsp:txXfrm>
    </dsp:sp>
    <dsp:sp modelId="{5CE94FCF-FDB0-4AF9-8A76-A3E3E05CD939}">
      <dsp:nvSpPr>
        <dsp:cNvPr id="0" name=""/>
        <dsp:cNvSpPr/>
      </dsp:nvSpPr>
      <dsp:spPr>
        <a:xfrm>
          <a:off x="3768983" y="2092984"/>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Ticarî İşlerde</a:t>
          </a:r>
        </a:p>
      </dsp:txBody>
      <dsp:txXfrm>
        <a:off x="3768983" y="2092984"/>
        <a:ext cx="1439912" cy="719956"/>
      </dsp:txXfrm>
    </dsp:sp>
    <dsp:sp modelId="{B2F3081B-E131-4D95-AD43-F6345A9F4DD3}">
      <dsp:nvSpPr>
        <dsp:cNvPr id="0" name=""/>
        <dsp:cNvSpPr/>
      </dsp:nvSpPr>
      <dsp:spPr>
        <a:xfrm>
          <a:off x="4418326" y="3069021"/>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Kararlaştırılmışsa kararlaştırılan oran. TTK m. 8.1: Serbestî</a:t>
          </a:r>
        </a:p>
      </dsp:txBody>
      <dsp:txXfrm>
        <a:off x="4418326" y="3069021"/>
        <a:ext cx="1439912" cy="719956"/>
      </dsp:txXfrm>
    </dsp:sp>
    <dsp:sp modelId="{995D84BC-8F12-4242-B27F-885D994F098D}">
      <dsp:nvSpPr>
        <dsp:cNvPr id="0" name=""/>
        <dsp:cNvSpPr/>
      </dsp:nvSpPr>
      <dsp:spPr>
        <a:xfrm>
          <a:off x="4453056" y="4102936"/>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Oran kararlaştırılmamışsa 3095 s. K. m. 1</a:t>
          </a:r>
        </a:p>
      </dsp:txBody>
      <dsp:txXfrm>
        <a:off x="4453056" y="4102936"/>
        <a:ext cx="1439912" cy="719956"/>
      </dsp:txXfrm>
    </dsp:sp>
    <dsp:sp modelId="{A6010932-1047-40E6-85CD-BCD503821E9C}">
      <dsp:nvSpPr>
        <dsp:cNvPr id="0" name=""/>
        <dsp:cNvSpPr/>
      </dsp:nvSpPr>
      <dsp:spPr>
        <a:xfrm>
          <a:off x="4372032" y="5125274"/>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Faiz borçlusu tüketici ise TTK m. 8.3 gereği, TBK m. 88/II uygulanabilir. </a:t>
          </a:r>
        </a:p>
      </dsp:txBody>
      <dsp:txXfrm>
        <a:off x="4372032" y="5125274"/>
        <a:ext cx="1439912" cy="719956"/>
      </dsp:txXfrm>
    </dsp:sp>
    <dsp:sp modelId="{E246F050-D721-4ADB-AA47-07B6BF7DB2B1}">
      <dsp:nvSpPr>
        <dsp:cNvPr id="0" name=""/>
        <dsp:cNvSpPr/>
      </dsp:nvSpPr>
      <dsp:spPr>
        <a:xfrm>
          <a:off x="8489029" y="966469"/>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Temerrüt Faizi</a:t>
          </a:r>
        </a:p>
      </dsp:txBody>
      <dsp:txXfrm>
        <a:off x="8489029" y="966469"/>
        <a:ext cx="1439912" cy="719956"/>
      </dsp:txXfrm>
    </dsp:sp>
    <dsp:sp modelId="{D35F3BD1-397C-4E24-B2DC-71A19C13746A}">
      <dsp:nvSpPr>
        <dsp:cNvPr id="0" name=""/>
        <dsp:cNvSpPr/>
      </dsp:nvSpPr>
      <dsp:spPr>
        <a:xfrm>
          <a:off x="6507235" y="2046684"/>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Adi İşlerde</a:t>
          </a:r>
        </a:p>
      </dsp:txBody>
      <dsp:txXfrm>
        <a:off x="6507235" y="2046684"/>
        <a:ext cx="1439912" cy="719956"/>
      </dsp:txXfrm>
    </dsp:sp>
    <dsp:sp modelId="{3D6D9F6E-528D-4A92-8549-364B304F96DB}">
      <dsp:nvSpPr>
        <dsp:cNvPr id="0" name=""/>
        <dsp:cNvSpPr/>
      </dsp:nvSpPr>
      <dsp:spPr>
        <a:xfrm>
          <a:off x="7190761" y="3069021"/>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Kararlaştırılmışsa kararlaştırılan oran. TBK m. 120/II çerçevesinde</a:t>
          </a:r>
        </a:p>
      </dsp:txBody>
      <dsp:txXfrm>
        <a:off x="7190761" y="3069021"/>
        <a:ext cx="1439912" cy="719956"/>
      </dsp:txXfrm>
    </dsp:sp>
    <dsp:sp modelId="{5FF987C0-5E88-4BB8-BCAB-2D5EC63CFC21}">
      <dsp:nvSpPr>
        <dsp:cNvPr id="0" name=""/>
        <dsp:cNvSpPr/>
      </dsp:nvSpPr>
      <dsp:spPr>
        <a:xfrm>
          <a:off x="7248646" y="4102936"/>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Kararlaştırılmamışsa 3095 s. K. m. 2/I atfı uyarınca m. 1 </a:t>
          </a:r>
        </a:p>
      </dsp:txBody>
      <dsp:txXfrm>
        <a:off x="7248646" y="4102936"/>
        <a:ext cx="1439912" cy="719956"/>
      </dsp:txXfrm>
    </dsp:sp>
    <dsp:sp modelId="{633CA905-890C-4A83-87AC-A0C76306D2A4}">
      <dsp:nvSpPr>
        <dsp:cNvPr id="0" name=""/>
        <dsp:cNvSpPr/>
      </dsp:nvSpPr>
      <dsp:spPr>
        <a:xfrm>
          <a:off x="9800026" y="2046677"/>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Ticarî İşlerde</a:t>
          </a:r>
        </a:p>
      </dsp:txBody>
      <dsp:txXfrm>
        <a:off x="9800026" y="2046677"/>
        <a:ext cx="1439912" cy="719956"/>
      </dsp:txXfrm>
    </dsp:sp>
    <dsp:sp modelId="{493E4389-A260-4699-A400-75D44A802727}">
      <dsp:nvSpPr>
        <dsp:cNvPr id="0" name=""/>
        <dsp:cNvSpPr/>
      </dsp:nvSpPr>
      <dsp:spPr>
        <a:xfrm>
          <a:off x="9915513" y="3069021"/>
          <a:ext cx="2276486"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Kararlaştırılmışsa kararlaştırılan oran TTK m. 8.1. Serbestî</a:t>
          </a:r>
        </a:p>
      </dsp:txBody>
      <dsp:txXfrm>
        <a:off x="9915513" y="3069021"/>
        <a:ext cx="2276486" cy="719956"/>
      </dsp:txXfrm>
    </dsp:sp>
    <dsp:sp modelId="{5398A9F0-24A2-4A57-9B8E-3BCA9700D4B8}">
      <dsp:nvSpPr>
        <dsp:cNvPr id="0" name=""/>
        <dsp:cNvSpPr/>
      </dsp:nvSpPr>
      <dsp:spPr>
        <a:xfrm>
          <a:off x="10058404" y="4021912"/>
          <a:ext cx="1959849"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Kararlaştırılmamışsa, 3095 s. K. m. 2/I atfı uyarınca m. 1 veya açıkça talep edilirse m. 2/II gereği avans faiz oranı</a:t>
          </a:r>
        </a:p>
      </dsp:txBody>
      <dsp:txXfrm>
        <a:off x="10058404" y="4021912"/>
        <a:ext cx="1959849" cy="719956"/>
      </dsp:txXfrm>
    </dsp:sp>
    <dsp:sp modelId="{0F787490-42E8-4D57-82A6-C871EE2F7C34}">
      <dsp:nvSpPr>
        <dsp:cNvPr id="0" name=""/>
        <dsp:cNvSpPr/>
      </dsp:nvSpPr>
      <dsp:spPr>
        <a:xfrm>
          <a:off x="10102307" y="5032673"/>
          <a:ext cx="2040197"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Mal ve hizmet tedarikinde m. 1530.7’deki faiz oranı</a:t>
          </a:r>
        </a:p>
      </dsp:txBody>
      <dsp:txXfrm>
        <a:off x="10102307" y="5032673"/>
        <a:ext cx="2040197" cy="719956"/>
      </dsp:txXfrm>
    </dsp:sp>
    <dsp:sp modelId="{40C90EDA-A88B-42AB-98E7-C9016ABB5553}">
      <dsp:nvSpPr>
        <dsp:cNvPr id="0" name=""/>
        <dsp:cNvSpPr/>
      </dsp:nvSpPr>
      <dsp:spPr>
        <a:xfrm>
          <a:off x="8229269" y="6072059"/>
          <a:ext cx="1439912" cy="719956"/>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kern="1200" dirty="0"/>
            <a:t>Faiz borçlusu tüketici ise TTK m. 8.3 gereği, TBK m. 120/II uygulanabilir. </a:t>
          </a:r>
        </a:p>
      </dsp:txBody>
      <dsp:txXfrm>
        <a:off x="8229269" y="6072059"/>
        <a:ext cx="1439912" cy="71995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DD05AB-8331-4D18-B3A2-2AAF6EF5ED4C}">
      <dsp:nvSpPr>
        <dsp:cNvPr id="0" name=""/>
        <dsp:cNvSpPr/>
      </dsp:nvSpPr>
      <dsp:spPr>
        <a:xfrm>
          <a:off x="8844522" y="2153632"/>
          <a:ext cx="367016" cy="3536486"/>
        </a:xfrm>
        <a:custGeom>
          <a:avLst/>
          <a:gdLst/>
          <a:ahLst/>
          <a:cxnLst/>
          <a:rect l="0" t="0" r="0" b="0"/>
          <a:pathLst>
            <a:path>
              <a:moveTo>
                <a:pt x="0" y="0"/>
              </a:moveTo>
              <a:lnTo>
                <a:pt x="0" y="3536486"/>
              </a:lnTo>
              <a:lnTo>
                <a:pt x="367016" y="353648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2085D3-229C-4EEB-8421-4DF0BAC0FCB5}">
      <dsp:nvSpPr>
        <dsp:cNvPr id="0" name=""/>
        <dsp:cNvSpPr/>
      </dsp:nvSpPr>
      <dsp:spPr>
        <a:xfrm>
          <a:off x="8844522" y="2153632"/>
          <a:ext cx="339237" cy="2554138"/>
        </a:xfrm>
        <a:custGeom>
          <a:avLst/>
          <a:gdLst/>
          <a:ahLst/>
          <a:cxnLst/>
          <a:rect l="0" t="0" r="0" b="0"/>
          <a:pathLst>
            <a:path>
              <a:moveTo>
                <a:pt x="0" y="0"/>
              </a:moveTo>
              <a:lnTo>
                <a:pt x="0" y="2554138"/>
              </a:lnTo>
              <a:lnTo>
                <a:pt x="339237" y="25541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D7BA81-8D17-4ECB-B9E7-3A4A12A0C9EB}">
      <dsp:nvSpPr>
        <dsp:cNvPr id="0" name=""/>
        <dsp:cNvSpPr/>
      </dsp:nvSpPr>
      <dsp:spPr>
        <a:xfrm>
          <a:off x="8844522" y="2153632"/>
          <a:ext cx="240227" cy="1599238"/>
        </a:xfrm>
        <a:custGeom>
          <a:avLst/>
          <a:gdLst/>
          <a:ahLst/>
          <a:cxnLst/>
          <a:rect l="0" t="0" r="0" b="0"/>
          <a:pathLst>
            <a:path>
              <a:moveTo>
                <a:pt x="0" y="0"/>
              </a:moveTo>
              <a:lnTo>
                <a:pt x="0" y="1599238"/>
              </a:lnTo>
              <a:lnTo>
                <a:pt x="240227" y="1599238"/>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0B440D-B57E-414A-80F4-04B279DDAD52}">
      <dsp:nvSpPr>
        <dsp:cNvPr id="0" name=""/>
        <dsp:cNvSpPr/>
      </dsp:nvSpPr>
      <dsp:spPr>
        <a:xfrm>
          <a:off x="8844522" y="2153632"/>
          <a:ext cx="668821" cy="600175"/>
        </a:xfrm>
        <a:custGeom>
          <a:avLst/>
          <a:gdLst/>
          <a:ahLst/>
          <a:cxnLst/>
          <a:rect l="0" t="0" r="0" b="0"/>
          <a:pathLst>
            <a:path>
              <a:moveTo>
                <a:pt x="0" y="0"/>
              </a:moveTo>
              <a:lnTo>
                <a:pt x="0" y="600175"/>
              </a:lnTo>
              <a:lnTo>
                <a:pt x="668821" y="60017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79D779-0D68-499E-BCFE-4D35B2D8B00A}">
      <dsp:nvSpPr>
        <dsp:cNvPr id="0" name=""/>
        <dsp:cNvSpPr/>
      </dsp:nvSpPr>
      <dsp:spPr>
        <a:xfrm>
          <a:off x="9679650" y="1425011"/>
          <a:ext cx="132353" cy="281940"/>
        </a:xfrm>
        <a:custGeom>
          <a:avLst/>
          <a:gdLst/>
          <a:ahLst/>
          <a:cxnLst/>
          <a:rect l="0" t="0" r="0" b="0"/>
          <a:pathLst>
            <a:path>
              <a:moveTo>
                <a:pt x="132353" y="0"/>
              </a:moveTo>
              <a:lnTo>
                <a:pt x="132353" y="124108"/>
              </a:lnTo>
              <a:lnTo>
                <a:pt x="0" y="124108"/>
              </a:lnTo>
              <a:lnTo>
                <a:pt x="0" y="28194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6D07DE7-FAAD-4DD2-9EBC-0FDFA03F482D}">
      <dsp:nvSpPr>
        <dsp:cNvPr id="0" name=""/>
        <dsp:cNvSpPr/>
      </dsp:nvSpPr>
      <dsp:spPr>
        <a:xfrm>
          <a:off x="5952637" y="2235968"/>
          <a:ext cx="134563" cy="3314597"/>
        </a:xfrm>
        <a:custGeom>
          <a:avLst/>
          <a:gdLst/>
          <a:ahLst/>
          <a:cxnLst/>
          <a:rect l="0" t="0" r="0" b="0"/>
          <a:pathLst>
            <a:path>
              <a:moveTo>
                <a:pt x="0" y="0"/>
              </a:moveTo>
              <a:lnTo>
                <a:pt x="0" y="3314597"/>
              </a:lnTo>
              <a:lnTo>
                <a:pt x="134563" y="3314597"/>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18A480-55C3-4A0D-8BBA-CF165438057A}">
      <dsp:nvSpPr>
        <dsp:cNvPr id="0" name=""/>
        <dsp:cNvSpPr/>
      </dsp:nvSpPr>
      <dsp:spPr>
        <a:xfrm>
          <a:off x="5952637" y="2235968"/>
          <a:ext cx="134563" cy="2247350"/>
        </a:xfrm>
        <a:custGeom>
          <a:avLst/>
          <a:gdLst/>
          <a:ahLst/>
          <a:cxnLst/>
          <a:rect l="0" t="0" r="0" b="0"/>
          <a:pathLst>
            <a:path>
              <a:moveTo>
                <a:pt x="0" y="0"/>
              </a:moveTo>
              <a:lnTo>
                <a:pt x="0" y="2247350"/>
              </a:lnTo>
              <a:lnTo>
                <a:pt x="134563" y="2247350"/>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FABCA56-5B9C-4991-8E32-26060E109389}">
      <dsp:nvSpPr>
        <dsp:cNvPr id="0" name=""/>
        <dsp:cNvSpPr/>
      </dsp:nvSpPr>
      <dsp:spPr>
        <a:xfrm>
          <a:off x="5952637" y="2235968"/>
          <a:ext cx="134563" cy="1180104"/>
        </a:xfrm>
        <a:custGeom>
          <a:avLst/>
          <a:gdLst/>
          <a:ahLst/>
          <a:cxnLst/>
          <a:rect l="0" t="0" r="0" b="0"/>
          <a:pathLst>
            <a:path>
              <a:moveTo>
                <a:pt x="0" y="0"/>
              </a:moveTo>
              <a:lnTo>
                <a:pt x="0" y="1180104"/>
              </a:lnTo>
              <a:lnTo>
                <a:pt x="134563" y="118010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CDE509-ADC1-4BCD-9B4B-448EB6EFA443}">
      <dsp:nvSpPr>
        <dsp:cNvPr id="0" name=""/>
        <dsp:cNvSpPr/>
      </dsp:nvSpPr>
      <dsp:spPr>
        <a:xfrm>
          <a:off x="6553903" y="1425011"/>
          <a:ext cx="3258100" cy="224753"/>
        </a:xfrm>
        <a:custGeom>
          <a:avLst/>
          <a:gdLst/>
          <a:ahLst/>
          <a:cxnLst/>
          <a:rect l="0" t="0" r="0" b="0"/>
          <a:pathLst>
            <a:path>
              <a:moveTo>
                <a:pt x="3258100" y="0"/>
              </a:moveTo>
              <a:lnTo>
                <a:pt x="3258100" y="66920"/>
              </a:lnTo>
              <a:lnTo>
                <a:pt x="0" y="66920"/>
              </a:lnTo>
              <a:lnTo>
                <a:pt x="0" y="224753"/>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A070953-AD03-4197-B44E-D43F40649000}">
      <dsp:nvSpPr>
        <dsp:cNvPr id="0" name=""/>
        <dsp:cNvSpPr/>
      </dsp:nvSpPr>
      <dsp:spPr>
        <a:xfrm>
          <a:off x="5326761" y="627709"/>
          <a:ext cx="4485242" cy="91440"/>
        </a:xfrm>
        <a:custGeom>
          <a:avLst/>
          <a:gdLst/>
          <a:ahLst/>
          <a:cxnLst/>
          <a:rect l="0" t="0" r="0" b="0"/>
          <a:pathLst>
            <a:path>
              <a:moveTo>
                <a:pt x="0" y="127792"/>
              </a:moveTo>
              <a:lnTo>
                <a:pt x="4485242" y="4572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F76DB2-D15F-4226-BDED-07544E22E91A}">
      <dsp:nvSpPr>
        <dsp:cNvPr id="0" name=""/>
        <dsp:cNvSpPr/>
      </dsp:nvSpPr>
      <dsp:spPr>
        <a:xfrm>
          <a:off x="2535329" y="2878631"/>
          <a:ext cx="464116" cy="1770065"/>
        </a:xfrm>
        <a:custGeom>
          <a:avLst/>
          <a:gdLst/>
          <a:ahLst/>
          <a:cxnLst/>
          <a:rect l="0" t="0" r="0" b="0"/>
          <a:pathLst>
            <a:path>
              <a:moveTo>
                <a:pt x="0" y="0"/>
              </a:moveTo>
              <a:lnTo>
                <a:pt x="0" y="1770065"/>
              </a:lnTo>
              <a:lnTo>
                <a:pt x="464116" y="1770065"/>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5D6BFC-66DC-44D9-8492-534C37A38E95}">
      <dsp:nvSpPr>
        <dsp:cNvPr id="0" name=""/>
        <dsp:cNvSpPr/>
      </dsp:nvSpPr>
      <dsp:spPr>
        <a:xfrm>
          <a:off x="2535329" y="2878631"/>
          <a:ext cx="589120" cy="702819"/>
        </a:xfrm>
        <a:custGeom>
          <a:avLst/>
          <a:gdLst/>
          <a:ahLst/>
          <a:cxnLst/>
          <a:rect l="0" t="0" r="0" b="0"/>
          <a:pathLst>
            <a:path>
              <a:moveTo>
                <a:pt x="0" y="0"/>
              </a:moveTo>
              <a:lnTo>
                <a:pt x="0" y="702819"/>
              </a:lnTo>
              <a:lnTo>
                <a:pt x="589120" y="70281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A40F332-F291-4C2F-86F1-4AA99FFA53AD}">
      <dsp:nvSpPr>
        <dsp:cNvPr id="0" name=""/>
        <dsp:cNvSpPr/>
      </dsp:nvSpPr>
      <dsp:spPr>
        <a:xfrm>
          <a:off x="1466023" y="1754565"/>
          <a:ext cx="1670571" cy="372484"/>
        </a:xfrm>
        <a:custGeom>
          <a:avLst/>
          <a:gdLst/>
          <a:ahLst/>
          <a:cxnLst/>
          <a:rect l="0" t="0" r="0" b="0"/>
          <a:pathLst>
            <a:path>
              <a:moveTo>
                <a:pt x="0" y="0"/>
              </a:moveTo>
              <a:lnTo>
                <a:pt x="0" y="214651"/>
              </a:lnTo>
              <a:lnTo>
                <a:pt x="1670571" y="214651"/>
              </a:lnTo>
              <a:lnTo>
                <a:pt x="1670571" y="37248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B22BCE-46C0-419C-9002-12761B8784C0}">
      <dsp:nvSpPr>
        <dsp:cNvPr id="0" name=""/>
        <dsp:cNvSpPr/>
      </dsp:nvSpPr>
      <dsp:spPr>
        <a:xfrm>
          <a:off x="150316" y="2799084"/>
          <a:ext cx="230678" cy="1827839"/>
        </a:xfrm>
        <a:custGeom>
          <a:avLst/>
          <a:gdLst/>
          <a:ahLst/>
          <a:cxnLst/>
          <a:rect l="0" t="0" r="0" b="0"/>
          <a:pathLst>
            <a:path>
              <a:moveTo>
                <a:pt x="0" y="0"/>
              </a:moveTo>
              <a:lnTo>
                <a:pt x="0" y="1827839"/>
              </a:lnTo>
              <a:lnTo>
                <a:pt x="230678" y="1827839"/>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CCD949E-5A91-4061-8A50-3DCB54AA3BE5}">
      <dsp:nvSpPr>
        <dsp:cNvPr id="0" name=""/>
        <dsp:cNvSpPr/>
      </dsp:nvSpPr>
      <dsp:spPr>
        <a:xfrm>
          <a:off x="150316" y="2799084"/>
          <a:ext cx="198029" cy="717054"/>
        </a:xfrm>
        <a:custGeom>
          <a:avLst/>
          <a:gdLst/>
          <a:ahLst/>
          <a:cxnLst/>
          <a:rect l="0" t="0" r="0" b="0"/>
          <a:pathLst>
            <a:path>
              <a:moveTo>
                <a:pt x="0" y="0"/>
              </a:moveTo>
              <a:lnTo>
                <a:pt x="0" y="717054"/>
              </a:lnTo>
              <a:lnTo>
                <a:pt x="198029" y="717054"/>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6604B1-58CF-4AE8-B5E7-8E0ACF233DEC}">
      <dsp:nvSpPr>
        <dsp:cNvPr id="0" name=""/>
        <dsp:cNvSpPr/>
      </dsp:nvSpPr>
      <dsp:spPr>
        <a:xfrm>
          <a:off x="751582" y="1754565"/>
          <a:ext cx="714441" cy="292936"/>
        </a:xfrm>
        <a:custGeom>
          <a:avLst/>
          <a:gdLst/>
          <a:ahLst/>
          <a:cxnLst/>
          <a:rect l="0" t="0" r="0" b="0"/>
          <a:pathLst>
            <a:path>
              <a:moveTo>
                <a:pt x="714441" y="0"/>
              </a:moveTo>
              <a:lnTo>
                <a:pt x="714441" y="135104"/>
              </a:lnTo>
              <a:lnTo>
                <a:pt x="0" y="135104"/>
              </a:lnTo>
              <a:lnTo>
                <a:pt x="0" y="29293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950280-20A9-45ED-9664-4816C89FA8E3}">
      <dsp:nvSpPr>
        <dsp:cNvPr id="0" name=""/>
        <dsp:cNvSpPr/>
      </dsp:nvSpPr>
      <dsp:spPr>
        <a:xfrm>
          <a:off x="1466023" y="755502"/>
          <a:ext cx="3860737" cy="247480"/>
        </a:xfrm>
        <a:custGeom>
          <a:avLst/>
          <a:gdLst/>
          <a:ahLst/>
          <a:cxnLst/>
          <a:rect l="0" t="0" r="0" b="0"/>
          <a:pathLst>
            <a:path>
              <a:moveTo>
                <a:pt x="3860737" y="0"/>
              </a:moveTo>
              <a:lnTo>
                <a:pt x="3860737" y="89648"/>
              </a:lnTo>
              <a:lnTo>
                <a:pt x="0" y="89648"/>
              </a:lnTo>
              <a:lnTo>
                <a:pt x="0" y="247480"/>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EADC6A7-78D7-4D4A-B9D2-ECF8128D721D}">
      <dsp:nvSpPr>
        <dsp:cNvPr id="0" name=""/>
        <dsp:cNvSpPr/>
      </dsp:nvSpPr>
      <dsp:spPr>
        <a:xfrm>
          <a:off x="4307518" y="3920"/>
          <a:ext cx="2038485"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Faiz Oranları</a:t>
          </a:r>
        </a:p>
      </dsp:txBody>
      <dsp:txXfrm>
        <a:off x="4307518" y="3920"/>
        <a:ext cx="2038485" cy="751582"/>
      </dsp:txXfrm>
    </dsp:sp>
    <dsp:sp modelId="{FC3BA8D4-0F3A-4B10-9054-52C8F47BA79C}">
      <dsp:nvSpPr>
        <dsp:cNvPr id="0" name=""/>
        <dsp:cNvSpPr/>
      </dsp:nvSpPr>
      <dsp:spPr>
        <a:xfrm>
          <a:off x="714441" y="1002983"/>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Adi İşlerde</a:t>
          </a:r>
        </a:p>
      </dsp:txBody>
      <dsp:txXfrm>
        <a:off x="714441" y="1002983"/>
        <a:ext cx="1503164" cy="751582"/>
      </dsp:txXfrm>
    </dsp:sp>
    <dsp:sp modelId="{71B6CBAA-F24C-4577-92A0-9B8623433852}">
      <dsp:nvSpPr>
        <dsp:cNvPr id="0" name=""/>
        <dsp:cNvSpPr/>
      </dsp:nvSpPr>
      <dsp:spPr>
        <a:xfrm>
          <a:off x="0" y="2047502"/>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Kapital Faizi</a:t>
          </a:r>
        </a:p>
      </dsp:txBody>
      <dsp:txXfrm>
        <a:off x="0" y="2047502"/>
        <a:ext cx="1503164" cy="751582"/>
      </dsp:txXfrm>
    </dsp:sp>
    <dsp:sp modelId="{734FB43F-CF12-4B7A-81E5-86AB5C6EC4AA}">
      <dsp:nvSpPr>
        <dsp:cNvPr id="0" name=""/>
        <dsp:cNvSpPr/>
      </dsp:nvSpPr>
      <dsp:spPr>
        <a:xfrm>
          <a:off x="348345" y="3140347"/>
          <a:ext cx="2093636"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Kararlaştırılmışsa kararlaştırılan oran. TBK m. 88/II çerçevesinde</a:t>
          </a:r>
        </a:p>
      </dsp:txBody>
      <dsp:txXfrm>
        <a:off x="348345" y="3140347"/>
        <a:ext cx="2093636" cy="751582"/>
      </dsp:txXfrm>
    </dsp:sp>
    <dsp:sp modelId="{A8BF06CC-C33C-45F7-AED8-B98965971381}">
      <dsp:nvSpPr>
        <dsp:cNvPr id="0" name=""/>
        <dsp:cNvSpPr/>
      </dsp:nvSpPr>
      <dsp:spPr>
        <a:xfrm>
          <a:off x="380994" y="4251133"/>
          <a:ext cx="2002725"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Oran kararlaştırılmamışsa 3095 s. K. m. 1</a:t>
          </a:r>
        </a:p>
      </dsp:txBody>
      <dsp:txXfrm>
        <a:off x="380994" y="4251133"/>
        <a:ext cx="2002725" cy="751582"/>
      </dsp:txXfrm>
    </dsp:sp>
    <dsp:sp modelId="{49C35446-1C0B-42C3-A983-FA054A873747}">
      <dsp:nvSpPr>
        <dsp:cNvPr id="0" name=""/>
        <dsp:cNvSpPr/>
      </dsp:nvSpPr>
      <dsp:spPr>
        <a:xfrm>
          <a:off x="2385012" y="2127049"/>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Temerrüt Faizi</a:t>
          </a:r>
        </a:p>
      </dsp:txBody>
      <dsp:txXfrm>
        <a:off x="2385012" y="2127049"/>
        <a:ext cx="1503164" cy="751582"/>
      </dsp:txXfrm>
    </dsp:sp>
    <dsp:sp modelId="{E84B849C-8B0F-4086-A824-71008931A7B7}">
      <dsp:nvSpPr>
        <dsp:cNvPr id="0" name=""/>
        <dsp:cNvSpPr/>
      </dsp:nvSpPr>
      <dsp:spPr>
        <a:xfrm>
          <a:off x="3124449" y="3205659"/>
          <a:ext cx="1888319"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a:t>Kararlaştırılmışsa kararlaştırılan oran. TBK m. 120/II çerçevesinde</a:t>
          </a:r>
          <a:endParaRPr lang="tr-TR" sz="1400" kern="1200" dirty="0"/>
        </a:p>
      </dsp:txBody>
      <dsp:txXfrm>
        <a:off x="3124449" y="3205659"/>
        <a:ext cx="1888319" cy="751582"/>
      </dsp:txXfrm>
    </dsp:sp>
    <dsp:sp modelId="{DBCEEC70-7995-40ED-BCBC-690AB4B49389}">
      <dsp:nvSpPr>
        <dsp:cNvPr id="0" name=""/>
        <dsp:cNvSpPr/>
      </dsp:nvSpPr>
      <dsp:spPr>
        <a:xfrm>
          <a:off x="2999446" y="4272906"/>
          <a:ext cx="1953887"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Kararlaştırılmamışsa 3095 s. K. m. 2/I atfı uyarınca m. 1 </a:t>
          </a:r>
        </a:p>
      </dsp:txBody>
      <dsp:txXfrm>
        <a:off x="2999446" y="4272906"/>
        <a:ext cx="1953887" cy="751582"/>
      </dsp:txXfrm>
    </dsp:sp>
    <dsp:sp modelId="{E71973F3-3C94-44E1-B0BF-5D1C4CC16D08}">
      <dsp:nvSpPr>
        <dsp:cNvPr id="0" name=""/>
        <dsp:cNvSpPr/>
      </dsp:nvSpPr>
      <dsp:spPr>
        <a:xfrm>
          <a:off x="9060421" y="673429"/>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Ticarî İşlerde</a:t>
          </a:r>
        </a:p>
      </dsp:txBody>
      <dsp:txXfrm>
        <a:off x="9060421" y="673429"/>
        <a:ext cx="1503164" cy="751582"/>
      </dsp:txXfrm>
    </dsp:sp>
    <dsp:sp modelId="{18FBEA10-1D27-4C7C-B756-9BC24546A908}">
      <dsp:nvSpPr>
        <dsp:cNvPr id="0" name=""/>
        <dsp:cNvSpPr/>
      </dsp:nvSpPr>
      <dsp:spPr>
        <a:xfrm>
          <a:off x="5802321" y="1649764"/>
          <a:ext cx="1503164" cy="58620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Kapital Faizi</a:t>
          </a:r>
        </a:p>
      </dsp:txBody>
      <dsp:txXfrm>
        <a:off x="5802321" y="1649764"/>
        <a:ext cx="1503164" cy="586203"/>
      </dsp:txXfrm>
    </dsp:sp>
    <dsp:sp modelId="{F5156D6F-64B5-482B-8DAE-B90878979482}">
      <dsp:nvSpPr>
        <dsp:cNvPr id="0" name=""/>
        <dsp:cNvSpPr/>
      </dsp:nvSpPr>
      <dsp:spPr>
        <a:xfrm>
          <a:off x="6087200" y="3040281"/>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Kararlaştırılmışsa kararlaştırılan oran. TTK m. 8.1</a:t>
          </a:r>
        </a:p>
      </dsp:txBody>
      <dsp:txXfrm>
        <a:off x="6087200" y="3040281"/>
        <a:ext cx="1503164" cy="751582"/>
      </dsp:txXfrm>
    </dsp:sp>
    <dsp:sp modelId="{2C4F198A-7C99-4895-A18F-C65D372B5CF6}">
      <dsp:nvSpPr>
        <dsp:cNvPr id="0" name=""/>
        <dsp:cNvSpPr/>
      </dsp:nvSpPr>
      <dsp:spPr>
        <a:xfrm>
          <a:off x="6087200" y="4107528"/>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Kararlaştırılmamışsa 3095 s. K. m. 1</a:t>
          </a:r>
        </a:p>
      </dsp:txBody>
      <dsp:txXfrm>
        <a:off x="6087200" y="4107528"/>
        <a:ext cx="1503164" cy="751582"/>
      </dsp:txXfrm>
    </dsp:sp>
    <dsp:sp modelId="{2728C804-FEBC-4638-B875-8F3DA92EACF2}">
      <dsp:nvSpPr>
        <dsp:cNvPr id="0" name=""/>
        <dsp:cNvSpPr/>
      </dsp:nvSpPr>
      <dsp:spPr>
        <a:xfrm>
          <a:off x="6087200" y="5174774"/>
          <a:ext cx="1503164"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Borçlu tüketici ise TBK m. 88/II</a:t>
          </a:r>
        </a:p>
      </dsp:txBody>
      <dsp:txXfrm>
        <a:off x="6087200" y="5174774"/>
        <a:ext cx="1503164" cy="751582"/>
      </dsp:txXfrm>
    </dsp:sp>
    <dsp:sp modelId="{9CB975FF-9593-42DE-97BB-58FDBA3FF8A3}">
      <dsp:nvSpPr>
        <dsp:cNvPr id="0" name=""/>
        <dsp:cNvSpPr/>
      </dsp:nvSpPr>
      <dsp:spPr>
        <a:xfrm>
          <a:off x="8635740" y="1706952"/>
          <a:ext cx="2087819" cy="44668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Temerrüt Faizi</a:t>
          </a:r>
        </a:p>
      </dsp:txBody>
      <dsp:txXfrm>
        <a:off x="8635740" y="1706952"/>
        <a:ext cx="2087819" cy="446680"/>
      </dsp:txXfrm>
    </dsp:sp>
    <dsp:sp modelId="{AA35B056-DB6C-4EF5-81C8-0B6B47ECBF96}">
      <dsp:nvSpPr>
        <dsp:cNvPr id="0" name=""/>
        <dsp:cNvSpPr/>
      </dsp:nvSpPr>
      <dsp:spPr>
        <a:xfrm>
          <a:off x="9513343" y="2378017"/>
          <a:ext cx="2396073"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Kararlaştırılmışsa kararlaştırılan oran</a:t>
          </a:r>
        </a:p>
      </dsp:txBody>
      <dsp:txXfrm>
        <a:off x="9513343" y="2378017"/>
        <a:ext cx="2396073" cy="751582"/>
      </dsp:txXfrm>
    </dsp:sp>
    <dsp:sp modelId="{66A8F7A9-9CF5-43EB-B638-79A87B72B32A}">
      <dsp:nvSpPr>
        <dsp:cNvPr id="0" name=""/>
        <dsp:cNvSpPr/>
      </dsp:nvSpPr>
      <dsp:spPr>
        <a:xfrm>
          <a:off x="9084749" y="3377080"/>
          <a:ext cx="3107250"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Kararlaştırılmamışsa, 3095 s. K. m. 2/I atfı uyarınca m. 1 veya açıkça talep edilirse m. 2/II gereği avans faiz oranı</a:t>
          </a:r>
        </a:p>
      </dsp:txBody>
      <dsp:txXfrm>
        <a:off x="9084749" y="3377080"/>
        <a:ext cx="3107250" cy="751582"/>
      </dsp:txXfrm>
    </dsp:sp>
    <dsp:sp modelId="{15C1347D-5437-47FB-AEC1-5B8BF2881858}">
      <dsp:nvSpPr>
        <dsp:cNvPr id="0" name=""/>
        <dsp:cNvSpPr/>
      </dsp:nvSpPr>
      <dsp:spPr>
        <a:xfrm>
          <a:off x="9183760" y="4331980"/>
          <a:ext cx="2129818"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dirty="0"/>
            <a:t>Mal ve hizmet tedarikinde m. 1530.7’deki faiz oranı</a:t>
          </a:r>
        </a:p>
      </dsp:txBody>
      <dsp:txXfrm>
        <a:off x="9183760" y="4331980"/>
        <a:ext cx="2129818" cy="751582"/>
      </dsp:txXfrm>
    </dsp:sp>
    <dsp:sp modelId="{4C8B6B43-3C80-4A24-A0B5-2627076CB7FA}">
      <dsp:nvSpPr>
        <dsp:cNvPr id="0" name=""/>
        <dsp:cNvSpPr/>
      </dsp:nvSpPr>
      <dsp:spPr>
        <a:xfrm>
          <a:off x="9211538" y="5314328"/>
          <a:ext cx="2373225" cy="7515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kern="1200"/>
            <a:t>Faiz borçlusu tüketici ise TTK m. 8.3 gereği, TBK m. 120/II uygulanabilir. </a:t>
          </a:r>
          <a:endParaRPr lang="tr-TR" sz="1400" kern="1200" dirty="0"/>
        </a:p>
      </dsp:txBody>
      <dsp:txXfrm>
        <a:off x="9211538" y="5314328"/>
        <a:ext cx="2373225" cy="75158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3FE9AC-5514-4CC5-B5BD-03AE730E1FCF}">
      <dsp:nvSpPr>
        <dsp:cNvPr id="0" name=""/>
        <dsp:cNvSpPr/>
      </dsp:nvSpPr>
      <dsp:spPr>
        <a:xfrm>
          <a:off x="0" y="5277516"/>
          <a:ext cx="11896626" cy="86582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tr-TR" sz="3000" kern="1200" dirty="0"/>
            <a:t>Genel Hükümler</a:t>
          </a:r>
        </a:p>
      </dsp:txBody>
      <dsp:txXfrm>
        <a:off x="0" y="5277516"/>
        <a:ext cx="11896626" cy="865820"/>
      </dsp:txXfrm>
    </dsp:sp>
    <dsp:sp modelId="{111BB8F7-8719-403A-A0AD-ABA710BE5CD2}">
      <dsp:nvSpPr>
        <dsp:cNvPr id="0" name=""/>
        <dsp:cNvSpPr/>
      </dsp:nvSpPr>
      <dsp:spPr>
        <a:xfrm rot="10800000">
          <a:off x="0" y="3958871"/>
          <a:ext cx="11896626" cy="1331631"/>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tr-TR" sz="3000" kern="1200" dirty="0"/>
            <a:t>Ticarî Örf ve Adet</a:t>
          </a:r>
        </a:p>
      </dsp:txBody>
      <dsp:txXfrm rot="10800000">
        <a:off x="0" y="3958871"/>
        <a:ext cx="11896626" cy="865254"/>
      </dsp:txXfrm>
    </dsp:sp>
    <dsp:sp modelId="{CC9E6669-A52F-475B-9645-4FE2ADBDDD28}">
      <dsp:nvSpPr>
        <dsp:cNvPr id="0" name=""/>
        <dsp:cNvSpPr/>
      </dsp:nvSpPr>
      <dsp:spPr>
        <a:xfrm rot="10800000">
          <a:off x="0" y="2640227"/>
          <a:ext cx="11896626" cy="1331631"/>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tr-TR" sz="3000" kern="1200" dirty="0"/>
            <a:t>Tamamlayıcı veya Yorumlayıcı Ticarî Hükümler</a:t>
          </a:r>
        </a:p>
      </dsp:txBody>
      <dsp:txXfrm rot="10800000">
        <a:off x="0" y="2640227"/>
        <a:ext cx="11896626" cy="865254"/>
      </dsp:txXfrm>
    </dsp:sp>
    <dsp:sp modelId="{9D5A34F1-8A9F-44B7-AA05-D08946FCA952}">
      <dsp:nvSpPr>
        <dsp:cNvPr id="0" name=""/>
        <dsp:cNvSpPr/>
      </dsp:nvSpPr>
      <dsp:spPr>
        <a:xfrm rot="10800000">
          <a:off x="0" y="1321582"/>
          <a:ext cx="11896626" cy="1331631"/>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tr-TR" sz="3000" kern="1200" dirty="0"/>
            <a:t>Taraflar Arasındaki Sözleşme Hükümleri</a:t>
          </a:r>
        </a:p>
      </dsp:txBody>
      <dsp:txXfrm rot="10800000">
        <a:off x="0" y="1321582"/>
        <a:ext cx="11896626" cy="865254"/>
      </dsp:txXfrm>
    </dsp:sp>
    <dsp:sp modelId="{57E222C3-FA48-42A7-89A3-758B0BC1EF5E}">
      <dsp:nvSpPr>
        <dsp:cNvPr id="0" name=""/>
        <dsp:cNvSpPr/>
      </dsp:nvSpPr>
      <dsp:spPr>
        <a:xfrm rot="10800000">
          <a:off x="0" y="2938"/>
          <a:ext cx="11896626" cy="1331631"/>
        </a:xfrm>
        <a:prstGeom prst="upArrowCallou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marL="0" lvl="0" indent="0" algn="ctr" defTabSz="1333500">
            <a:lnSpc>
              <a:spcPct val="90000"/>
            </a:lnSpc>
            <a:spcBef>
              <a:spcPct val="0"/>
            </a:spcBef>
            <a:spcAft>
              <a:spcPct val="35000"/>
            </a:spcAft>
            <a:buNone/>
          </a:pPr>
          <a:r>
            <a:rPr lang="tr-TR" sz="3000" kern="1200" dirty="0"/>
            <a:t>Emredici Hükümler</a:t>
          </a:r>
        </a:p>
      </dsp:txBody>
      <dsp:txXfrm rot="10800000">
        <a:off x="0" y="2938"/>
        <a:ext cx="11896626" cy="8652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195577-0067-44B5-94AA-10340A5453EC}">
      <dsp:nvSpPr>
        <dsp:cNvPr id="0" name=""/>
        <dsp:cNvSpPr/>
      </dsp:nvSpPr>
      <dsp:spPr>
        <a:xfrm>
          <a:off x="6096000" y="2850021"/>
          <a:ext cx="3336019" cy="1157957"/>
        </a:xfrm>
        <a:custGeom>
          <a:avLst/>
          <a:gdLst/>
          <a:ahLst/>
          <a:cxnLst/>
          <a:rect l="0" t="0" r="0" b="0"/>
          <a:pathLst>
            <a:path>
              <a:moveTo>
                <a:pt x="0" y="0"/>
              </a:moveTo>
              <a:lnTo>
                <a:pt x="0" y="578978"/>
              </a:lnTo>
              <a:lnTo>
                <a:pt x="3336019" y="578978"/>
              </a:lnTo>
              <a:lnTo>
                <a:pt x="3336019"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125552-434E-42E7-B467-9A84B60F1FE1}">
      <dsp:nvSpPr>
        <dsp:cNvPr id="0" name=""/>
        <dsp:cNvSpPr/>
      </dsp:nvSpPr>
      <dsp:spPr>
        <a:xfrm>
          <a:off x="2759980" y="2850021"/>
          <a:ext cx="3336019" cy="1157957"/>
        </a:xfrm>
        <a:custGeom>
          <a:avLst/>
          <a:gdLst/>
          <a:ahLst/>
          <a:cxnLst/>
          <a:rect l="0" t="0" r="0" b="0"/>
          <a:pathLst>
            <a:path>
              <a:moveTo>
                <a:pt x="3336019" y="0"/>
              </a:moveTo>
              <a:lnTo>
                <a:pt x="3336019" y="578978"/>
              </a:lnTo>
              <a:lnTo>
                <a:pt x="0" y="578978"/>
              </a:lnTo>
              <a:lnTo>
                <a:pt x="0"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8DE3362-A368-45A4-BABB-54436C5DEA77}">
      <dsp:nvSpPr>
        <dsp:cNvPr id="0" name=""/>
        <dsp:cNvSpPr/>
      </dsp:nvSpPr>
      <dsp:spPr>
        <a:xfrm>
          <a:off x="2453645" y="92980"/>
          <a:ext cx="7284708"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tr-TR" sz="4000" kern="1200" dirty="0"/>
            <a:t>Faiz Türleri- I</a:t>
          </a:r>
        </a:p>
      </dsp:txBody>
      <dsp:txXfrm>
        <a:off x="2453645" y="92980"/>
        <a:ext cx="7284708" cy="2757041"/>
      </dsp:txXfrm>
    </dsp:sp>
    <dsp:sp modelId="{D63A3CA3-BD7E-4EC8-9D85-79BC949B11AD}">
      <dsp:nvSpPr>
        <dsp:cNvPr id="0" name=""/>
        <dsp:cNvSpPr/>
      </dsp:nvSpPr>
      <dsp:spPr>
        <a:xfrm>
          <a:off x="2939"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tr-TR" sz="4000" kern="1200" dirty="0"/>
            <a:t>Kapital Faiz</a:t>
          </a:r>
        </a:p>
        <a:p>
          <a:pPr marL="0" lvl="0" indent="0" algn="ctr" defTabSz="1778000">
            <a:lnSpc>
              <a:spcPct val="90000"/>
            </a:lnSpc>
            <a:spcBef>
              <a:spcPct val="0"/>
            </a:spcBef>
            <a:spcAft>
              <a:spcPct val="35000"/>
            </a:spcAft>
            <a:buNone/>
          </a:pPr>
          <a:r>
            <a:rPr lang="tr-TR" sz="4000" kern="1200" dirty="0"/>
            <a:t> (Anapara Faizi)</a:t>
          </a:r>
        </a:p>
        <a:p>
          <a:pPr marL="0" lvl="0" indent="0" algn="ctr" defTabSz="1778000">
            <a:lnSpc>
              <a:spcPct val="90000"/>
            </a:lnSpc>
            <a:spcBef>
              <a:spcPct val="0"/>
            </a:spcBef>
            <a:spcAft>
              <a:spcPct val="35000"/>
            </a:spcAft>
            <a:buNone/>
          </a:pPr>
          <a:r>
            <a:rPr lang="tr-TR" sz="4000" kern="1200" dirty="0"/>
            <a:t>(</a:t>
          </a:r>
          <a:r>
            <a:rPr lang="tr-TR" sz="4000" kern="1200" dirty="0" err="1"/>
            <a:t>Interest</a:t>
          </a:r>
          <a:r>
            <a:rPr lang="tr-TR" sz="4000" kern="1200" dirty="0"/>
            <a:t> on </a:t>
          </a:r>
          <a:r>
            <a:rPr lang="tr-TR" sz="4000" kern="1200" dirty="0" err="1"/>
            <a:t>capital</a:t>
          </a:r>
          <a:r>
            <a:rPr lang="tr-TR" sz="4000" kern="1200" dirty="0"/>
            <a:t>/der </a:t>
          </a:r>
          <a:r>
            <a:rPr lang="tr-TR" sz="4000" kern="1200" dirty="0" err="1"/>
            <a:t>Kapitalzins</a:t>
          </a:r>
          <a:r>
            <a:rPr lang="tr-TR" sz="4000" kern="1200" dirty="0"/>
            <a:t>)</a:t>
          </a:r>
        </a:p>
      </dsp:txBody>
      <dsp:txXfrm>
        <a:off x="2939" y="4007978"/>
        <a:ext cx="5514082" cy="2757041"/>
      </dsp:txXfrm>
    </dsp:sp>
    <dsp:sp modelId="{8757B904-7C2D-45CC-A013-D2AA736971BF}">
      <dsp:nvSpPr>
        <dsp:cNvPr id="0" name=""/>
        <dsp:cNvSpPr/>
      </dsp:nvSpPr>
      <dsp:spPr>
        <a:xfrm>
          <a:off x="6674978"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tr-TR" sz="4000" kern="1200" dirty="0"/>
            <a:t>Temerrüt Faizi</a:t>
          </a:r>
        </a:p>
        <a:p>
          <a:pPr marL="0" lvl="0" indent="0" algn="ctr" defTabSz="1778000">
            <a:lnSpc>
              <a:spcPct val="90000"/>
            </a:lnSpc>
            <a:spcBef>
              <a:spcPct val="0"/>
            </a:spcBef>
            <a:spcAft>
              <a:spcPct val="35000"/>
            </a:spcAft>
            <a:buNone/>
          </a:pPr>
          <a:r>
            <a:rPr lang="tr-TR" sz="4000" kern="1200" dirty="0"/>
            <a:t> (</a:t>
          </a:r>
          <a:r>
            <a:rPr lang="tr-TR" sz="4000" kern="1200" dirty="0" err="1"/>
            <a:t>Default</a:t>
          </a:r>
          <a:r>
            <a:rPr lang="tr-TR" sz="4000" kern="1200" dirty="0"/>
            <a:t> </a:t>
          </a:r>
          <a:r>
            <a:rPr lang="tr-TR" sz="4000" kern="1200" dirty="0" err="1"/>
            <a:t>interest</a:t>
          </a:r>
          <a:r>
            <a:rPr lang="tr-TR" sz="4000" kern="1200" dirty="0"/>
            <a:t>/der </a:t>
          </a:r>
          <a:r>
            <a:rPr lang="tr-TR" sz="4000" kern="1200" dirty="0" err="1"/>
            <a:t>Verzugszins</a:t>
          </a:r>
          <a:r>
            <a:rPr lang="tr-TR" sz="4000" kern="1200" dirty="0"/>
            <a:t>)</a:t>
          </a:r>
        </a:p>
      </dsp:txBody>
      <dsp:txXfrm>
        <a:off x="6674978" y="4007978"/>
        <a:ext cx="5514082" cy="27570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0FFE68-A2C1-42B6-94BC-A52BE9E35BBB}">
      <dsp:nvSpPr>
        <dsp:cNvPr id="0" name=""/>
        <dsp:cNvSpPr/>
      </dsp:nvSpPr>
      <dsp:spPr>
        <a:xfrm>
          <a:off x="6096000" y="2757041"/>
          <a:ext cx="3336019" cy="1250937"/>
        </a:xfrm>
        <a:custGeom>
          <a:avLst/>
          <a:gdLst/>
          <a:ahLst/>
          <a:cxnLst/>
          <a:rect l="0" t="0" r="0" b="0"/>
          <a:pathLst>
            <a:path>
              <a:moveTo>
                <a:pt x="0" y="0"/>
              </a:moveTo>
              <a:lnTo>
                <a:pt x="0" y="671958"/>
              </a:lnTo>
              <a:lnTo>
                <a:pt x="3336019" y="671958"/>
              </a:lnTo>
              <a:lnTo>
                <a:pt x="3336019" y="125093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FF8A603-D079-4794-B6C6-22EF88CB9AB2}">
      <dsp:nvSpPr>
        <dsp:cNvPr id="0" name=""/>
        <dsp:cNvSpPr/>
      </dsp:nvSpPr>
      <dsp:spPr>
        <a:xfrm>
          <a:off x="2759980" y="2757041"/>
          <a:ext cx="3336019" cy="1250937"/>
        </a:xfrm>
        <a:custGeom>
          <a:avLst/>
          <a:gdLst/>
          <a:ahLst/>
          <a:cxnLst/>
          <a:rect l="0" t="0" r="0" b="0"/>
          <a:pathLst>
            <a:path>
              <a:moveTo>
                <a:pt x="3336019" y="0"/>
              </a:moveTo>
              <a:lnTo>
                <a:pt x="3336019" y="671958"/>
              </a:lnTo>
              <a:lnTo>
                <a:pt x="0" y="671958"/>
              </a:lnTo>
              <a:lnTo>
                <a:pt x="0" y="125093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4F82F7-A835-4D94-9A30-7302729B5C21}">
      <dsp:nvSpPr>
        <dsp:cNvPr id="0" name=""/>
        <dsp:cNvSpPr/>
      </dsp:nvSpPr>
      <dsp:spPr>
        <a:xfrm>
          <a:off x="626389" y="0"/>
          <a:ext cx="10939221"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tr-TR" sz="6300" kern="1200" dirty="0"/>
            <a:t>Faiz Türleri -II</a:t>
          </a:r>
        </a:p>
      </dsp:txBody>
      <dsp:txXfrm>
        <a:off x="626389" y="0"/>
        <a:ext cx="10939221" cy="2757041"/>
      </dsp:txXfrm>
    </dsp:sp>
    <dsp:sp modelId="{CFEE68E5-8173-4484-AD6A-235B83320F38}">
      <dsp:nvSpPr>
        <dsp:cNvPr id="0" name=""/>
        <dsp:cNvSpPr/>
      </dsp:nvSpPr>
      <dsp:spPr>
        <a:xfrm>
          <a:off x="2939"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tr-TR" sz="6300" kern="1200" dirty="0"/>
            <a:t>Kanunî Faiz</a:t>
          </a:r>
        </a:p>
      </dsp:txBody>
      <dsp:txXfrm>
        <a:off x="2939" y="4007978"/>
        <a:ext cx="5514082" cy="2757041"/>
      </dsp:txXfrm>
    </dsp:sp>
    <dsp:sp modelId="{BDC82F55-5C7C-4E71-A3E8-27BAB72A8CDA}">
      <dsp:nvSpPr>
        <dsp:cNvPr id="0" name=""/>
        <dsp:cNvSpPr/>
      </dsp:nvSpPr>
      <dsp:spPr>
        <a:xfrm>
          <a:off x="6674978"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2800350">
            <a:lnSpc>
              <a:spcPct val="90000"/>
            </a:lnSpc>
            <a:spcBef>
              <a:spcPct val="0"/>
            </a:spcBef>
            <a:spcAft>
              <a:spcPct val="35000"/>
            </a:spcAft>
            <a:buNone/>
          </a:pPr>
          <a:r>
            <a:rPr lang="tr-TR" sz="6300" kern="1200" dirty="0" err="1"/>
            <a:t>Akdî</a:t>
          </a:r>
          <a:r>
            <a:rPr lang="tr-TR" sz="6300" kern="1200" dirty="0"/>
            <a:t> Faiz (</a:t>
          </a:r>
          <a:r>
            <a:rPr lang="tr-TR" sz="6300" kern="1200" dirty="0" err="1"/>
            <a:t>Sözleşmesel</a:t>
          </a:r>
          <a:r>
            <a:rPr lang="tr-TR" sz="6300" kern="1200" dirty="0"/>
            <a:t> Faiz)</a:t>
          </a:r>
        </a:p>
      </dsp:txBody>
      <dsp:txXfrm>
        <a:off x="6674978" y="4007978"/>
        <a:ext cx="5514082" cy="27570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14B5A8-4AE5-419E-884B-2659D52B9215}">
      <dsp:nvSpPr>
        <dsp:cNvPr id="0" name=""/>
        <dsp:cNvSpPr/>
      </dsp:nvSpPr>
      <dsp:spPr>
        <a:xfrm>
          <a:off x="4381" y="3321"/>
          <a:ext cx="12183237" cy="187328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tr-TR" sz="6500" kern="1200" dirty="0"/>
            <a:t>Ticarî İşlerde Faizin Özellikleri </a:t>
          </a:r>
        </a:p>
      </dsp:txBody>
      <dsp:txXfrm>
        <a:off x="59248" y="58188"/>
        <a:ext cx="12073503" cy="1763548"/>
      </dsp:txXfrm>
    </dsp:sp>
    <dsp:sp modelId="{CD6F6A1A-708B-4FD9-95A1-0231C38316E6}">
      <dsp:nvSpPr>
        <dsp:cNvPr id="0" name=""/>
        <dsp:cNvSpPr/>
      </dsp:nvSpPr>
      <dsp:spPr>
        <a:xfrm>
          <a:off x="4381" y="2327326"/>
          <a:ext cx="3845718" cy="452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Öngörülmemiş olsa bile faize hak kazanılması</a:t>
          </a:r>
        </a:p>
      </dsp:txBody>
      <dsp:txXfrm>
        <a:off x="117018" y="2439963"/>
        <a:ext cx="3620444" cy="4302077"/>
      </dsp:txXfrm>
    </dsp:sp>
    <dsp:sp modelId="{B86EA4D4-1ACB-49C0-909A-CC0B45899E63}">
      <dsp:nvSpPr>
        <dsp:cNvPr id="0" name=""/>
        <dsp:cNvSpPr/>
      </dsp:nvSpPr>
      <dsp:spPr>
        <a:xfrm>
          <a:off x="4173140" y="2327326"/>
          <a:ext cx="3845718" cy="452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Daha yüksek oranda temerrüt faizi talep edebilme</a:t>
          </a:r>
        </a:p>
      </dsp:txBody>
      <dsp:txXfrm>
        <a:off x="4285777" y="2439963"/>
        <a:ext cx="3620444" cy="4302077"/>
      </dsp:txXfrm>
    </dsp:sp>
    <dsp:sp modelId="{57852BA7-3555-4A26-94C9-BE21CC252D8E}">
      <dsp:nvSpPr>
        <dsp:cNvPr id="0" name=""/>
        <dsp:cNvSpPr/>
      </dsp:nvSpPr>
      <dsp:spPr>
        <a:xfrm>
          <a:off x="8341899" y="2327326"/>
          <a:ext cx="3845718" cy="452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a:t>Sınırlı olarak bileşik faizin kararlaştırılabilmesi</a:t>
          </a:r>
          <a:endParaRPr lang="tr-TR" sz="3300" kern="1200" dirty="0"/>
        </a:p>
      </dsp:txBody>
      <dsp:txXfrm>
        <a:off x="8454536" y="2439963"/>
        <a:ext cx="3620444" cy="43020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567BB-2A74-4B41-B6DF-2BA6AB78CD48}">
      <dsp:nvSpPr>
        <dsp:cNvPr id="0" name=""/>
        <dsp:cNvSpPr/>
      </dsp:nvSpPr>
      <dsp:spPr>
        <a:xfrm>
          <a:off x="6096000" y="2850021"/>
          <a:ext cx="3336019" cy="1157957"/>
        </a:xfrm>
        <a:custGeom>
          <a:avLst/>
          <a:gdLst/>
          <a:ahLst/>
          <a:cxnLst/>
          <a:rect l="0" t="0" r="0" b="0"/>
          <a:pathLst>
            <a:path>
              <a:moveTo>
                <a:pt x="0" y="0"/>
              </a:moveTo>
              <a:lnTo>
                <a:pt x="0" y="578978"/>
              </a:lnTo>
              <a:lnTo>
                <a:pt x="3336019" y="578978"/>
              </a:lnTo>
              <a:lnTo>
                <a:pt x="3336019"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D463C5-E54F-4C98-93CF-38E96EB48691}">
      <dsp:nvSpPr>
        <dsp:cNvPr id="0" name=""/>
        <dsp:cNvSpPr/>
      </dsp:nvSpPr>
      <dsp:spPr>
        <a:xfrm>
          <a:off x="2759980" y="2850021"/>
          <a:ext cx="3336019" cy="1157957"/>
        </a:xfrm>
        <a:custGeom>
          <a:avLst/>
          <a:gdLst/>
          <a:ahLst/>
          <a:cxnLst/>
          <a:rect l="0" t="0" r="0" b="0"/>
          <a:pathLst>
            <a:path>
              <a:moveTo>
                <a:pt x="3336019" y="0"/>
              </a:moveTo>
              <a:lnTo>
                <a:pt x="3336019" y="578978"/>
              </a:lnTo>
              <a:lnTo>
                <a:pt x="0" y="578978"/>
              </a:lnTo>
              <a:lnTo>
                <a:pt x="0" y="1157957"/>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8DA41E-0B17-426C-BCA4-46E2A3DC1E42}">
      <dsp:nvSpPr>
        <dsp:cNvPr id="0" name=""/>
        <dsp:cNvSpPr/>
      </dsp:nvSpPr>
      <dsp:spPr>
        <a:xfrm>
          <a:off x="791976" y="92980"/>
          <a:ext cx="10608046"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tr-TR" sz="6500" kern="1200" dirty="0"/>
            <a:t>Adi İşlerde Faiz Oranları</a:t>
          </a:r>
        </a:p>
      </dsp:txBody>
      <dsp:txXfrm>
        <a:off x="791976" y="92980"/>
        <a:ext cx="10608046" cy="2757041"/>
      </dsp:txXfrm>
    </dsp:sp>
    <dsp:sp modelId="{607ACA87-E758-4B6A-BAFF-84886EEF3449}">
      <dsp:nvSpPr>
        <dsp:cNvPr id="0" name=""/>
        <dsp:cNvSpPr/>
      </dsp:nvSpPr>
      <dsp:spPr>
        <a:xfrm>
          <a:off x="2939"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tr-TR" sz="6500" kern="1200" dirty="0"/>
            <a:t>Adi İşlerde Kapital Faiz</a:t>
          </a:r>
        </a:p>
      </dsp:txBody>
      <dsp:txXfrm>
        <a:off x="2939" y="4007978"/>
        <a:ext cx="5514082" cy="2757041"/>
      </dsp:txXfrm>
    </dsp:sp>
    <dsp:sp modelId="{365D7CD0-437D-4946-AF18-AB2A22B65AED}">
      <dsp:nvSpPr>
        <dsp:cNvPr id="0" name=""/>
        <dsp:cNvSpPr/>
      </dsp:nvSpPr>
      <dsp:spPr>
        <a:xfrm>
          <a:off x="6674978" y="4007978"/>
          <a:ext cx="5514082" cy="2757041"/>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tr-TR" sz="6500" kern="1200" dirty="0"/>
            <a:t>Adi İşlerde Temerrüt Faizi</a:t>
          </a:r>
        </a:p>
      </dsp:txBody>
      <dsp:txXfrm>
        <a:off x="6674978" y="4007978"/>
        <a:ext cx="5514082" cy="27570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8629F-A1FE-4008-B9DD-DE174F6C2E3E}">
      <dsp:nvSpPr>
        <dsp:cNvPr id="0" name=""/>
        <dsp:cNvSpPr/>
      </dsp:nvSpPr>
      <dsp:spPr>
        <a:xfrm>
          <a:off x="5966619" y="2984671"/>
          <a:ext cx="2560176" cy="888656"/>
        </a:xfrm>
        <a:custGeom>
          <a:avLst/>
          <a:gdLst/>
          <a:ahLst/>
          <a:cxnLst/>
          <a:rect l="0" t="0" r="0" b="0"/>
          <a:pathLst>
            <a:path>
              <a:moveTo>
                <a:pt x="0" y="0"/>
              </a:moveTo>
              <a:lnTo>
                <a:pt x="0" y="444328"/>
              </a:lnTo>
              <a:lnTo>
                <a:pt x="2560176" y="444328"/>
              </a:lnTo>
              <a:lnTo>
                <a:pt x="2560176"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7BBEE8-4218-42BB-9620-D97CC6371491}">
      <dsp:nvSpPr>
        <dsp:cNvPr id="0" name=""/>
        <dsp:cNvSpPr/>
      </dsp:nvSpPr>
      <dsp:spPr>
        <a:xfrm>
          <a:off x="3406442" y="2984671"/>
          <a:ext cx="2560176" cy="888656"/>
        </a:xfrm>
        <a:custGeom>
          <a:avLst/>
          <a:gdLst/>
          <a:ahLst/>
          <a:cxnLst/>
          <a:rect l="0" t="0" r="0" b="0"/>
          <a:pathLst>
            <a:path>
              <a:moveTo>
                <a:pt x="2560176" y="0"/>
              </a:moveTo>
              <a:lnTo>
                <a:pt x="2560176" y="444328"/>
              </a:lnTo>
              <a:lnTo>
                <a:pt x="0" y="444328"/>
              </a:lnTo>
              <a:lnTo>
                <a:pt x="0" y="88865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1FC74E-0143-481D-B3BB-89F9C97D006F}">
      <dsp:nvSpPr>
        <dsp:cNvPr id="0" name=""/>
        <dsp:cNvSpPr/>
      </dsp:nvSpPr>
      <dsp:spPr>
        <a:xfrm>
          <a:off x="8877" y="868823"/>
          <a:ext cx="11915483"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Adi İşlerde Kapital Faiz </a:t>
          </a:r>
        </a:p>
        <a:p>
          <a:pPr marL="0" lvl="0" indent="0" algn="ctr" defTabSz="1644650">
            <a:lnSpc>
              <a:spcPct val="90000"/>
            </a:lnSpc>
            <a:spcBef>
              <a:spcPct val="0"/>
            </a:spcBef>
            <a:spcAft>
              <a:spcPct val="35000"/>
            </a:spcAft>
            <a:buNone/>
          </a:pPr>
          <a:r>
            <a:rPr lang="tr-TR" sz="3700" kern="1200" dirty="0"/>
            <a:t>(Dikkat: Talep Edilebilmesi için kapital faizin işleyeceği sözleşmede kabul edilmeli TBK m. 387/I)</a:t>
          </a:r>
        </a:p>
      </dsp:txBody>
      <dsp:txXfrm>
        <a:off x="8877" y="868823"/>
        <a:ext cx="11915483" cy="2115848"/>
      </dsp:txXfrm>
    </dsp:sp>
    <dsp:sp modelId="{2E7B1A46-5958-4C90-A3BF-B3B21AEBFA5C}">
      <dsp:nvSpPr>
        <dsp:cNvPr id="0" name=""/>
        <dsp:cNvSpPr/>
      </dsp:nvSpPr>
      <dsp:spPr>
        <a:xfrm>
          <a:off x="1290594"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Belirleyebilir. (Akdi Kapital Faiz Oranı)</a:t>
          </a:r>
        </a:p>
      </dsp:txBody>
      <dsp:txXfrm>
        <a:off x="1290594" y="3873328"/>
        <a:ext cx="4231696" cy="2115848"/>
      </dsp:txXfrm>
    </dsp:sp>
    <dsp:sp modelId="{E6281E5D-930E-4511-955F-83DC4B1A1D04}">
      <dsp:nvSpPr>
        <dsp:cNvPr id="0" name=""/>
        <dsp:cNvSpPr/>
      </dsp:nvSpPr>
      <dsp:spPr>
        <a:xfrm>
          <a:off x="6410947" y="3873328"/>
          <a:ext cx="4231696" cy="211584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marL="0" lvl="0" indent="0" algn="ctr" defTabSz="1644650">
            <a:lnSpc>
              <a:spcPct val="90000"/>
            </a:lnSpc>
            <a:spcBef>
              <a:spcPct val="0"/>
            </a:spcBef>
            <a:spcAft>
              <a:spcPct val="35000"/>
            </a:spcAft>
            <a:buNone/>
          </a:pPr>
          <a:r>
            <a:rPr lang="tr-TR" sz="3700" kern="1200" dirty="0"/>
            <a:t>Taraflar «Oran» Belirlemeyebilir. (Kanunî Kapital Faiz Oranı) </a:t>
          </a:r>
        </a:p>
      </dsp:txBody>
      <dsp:txXfrm>
        <a:off x="6410947" y="3873328"/>
        <a:ext cx="4231696" cy="211584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DC06F-0553-43EE-9E2E-3B477F81E929}">
      <dsp:nvSpPr>
        <dsp:cNvPr id="0" name=""/>
        <dsp:cNvSpPr/>
      </dsp:nvSpPr>
      <dsp:spPr>
        <a:xfrm>
          <a:off x="0" y="153944"/>
          <a:ext cx="12192000" cy="10656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150368" rIns="263144" bIns="150368" numCol="1" spcCol="1270" anchor="ctr" anchorCtr="0">
          <a:noAutofit/>
        </a:bodyPr>
        <a:lstStyle/>
        <a:p>
          <a:pPr marL="0" lvl="0" indent="0" algn="ctr" defTabSz="1644650">
            <a:lnSpc>
              <a:spcPct val="90000"/>
            </a:lnSpc>
            <a:spcBef>
              <a:spcPct val="0"/>
            </a:spcBef>
            <a:spcAft>
              <a:spcPct val="35000"/>
            </a:spcAft>
            <a:buNone/>
          </a:pPr>
          <a:r>
            <a:rPr lang="tr-TR" sz="3700" kern="1200" dirty="0"/>
            <a:t>Adi İşlerde Kapital Faizinde Taraflar «Oran» Belirlediyse </a:t>
          </a:r>
        </a:p>
      </dsp:txBody>
      <dsp:txXfrm>
        <a:off x="0" y="153944"/>
        <a:ext cx="12192000" cy="1065600"/>
      </dsp:txXfrm>
    </dsp:sp>
    <dsp:sp modelId="{0621D460-23DC-4A97-9F72-A1BE1804769A}">
      <dsp:nvSpPr>
        <dsp:cNvPr id="0" name=""/>
        <dsp:cNvSpPr/>
      </dsp:nvSpPr>
      <dsp:spPr>
        <a:xfrm>
          <a:off x="0" y="1219544"/>
          <a:ext cx="12192000" cy="548451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7358" tIns="197358" rIns="263144" bIns="296037" numCol="1" spcCol="1270" anchor="t" anchorCtr="0">
          <a:noAutofit/>
        </a:bodyPr>
        <a:lstStyle/>
        <a:p>
          <a:pPr marL="285750" lvl="1" indent="-285750" algn="l" defTabSz="1644650">
            <a:lnSpc>
              <a:spcPct val="90000"/>
            </a:lnSpc>
            <a:spcBef>
              <a:spcPct val="0"/>
            </a:spcBef>
            <a:spcAft>
              <a:spcPct val="15000"/>
            </a:spcAft>
            <a:buChar char="•"/>
          </a:pPr>
          <a:r>
            <a:rPr lang="tr-TR" sz="3700" kern="1200" dirty="0"/>
            <a:t>Taraflarca belirlenen oran uygulanır. </a:t>
          </a:r>
        </a:p>
        <a:p>
          <a:pPr marL="285750" lvl="1" indent="-285750" algn="l" defTabSz="1644650">
            <a:lnSpc>
              <a:spcPct val="90000"/>
            </a:lnSpc>
            <a:spcBef>
              <a:spcPct val="0"/>
            </a:spcBef>
            <a:spcAft>
              <a:spcPct val="15000"/>
            </a:spcAft>
            <a:buChar char="•"/>
          </a:pPr>
          <a:r>
            <a:rPr lang="tr-TR" sz="3700" kern="1200" dirty="0"/>
            <a:t>Dikkat: Adi işlerde kapital faizi oran belirleme sınırı: </a:t>
          </a:r>
          <a:r>
            <a:rPr lang="tr-TR" sz="3700" b="1" kern="1200" dirty="0"/>
            <a:t>TBK m. 88:</a:t>
          </a:r>
        </a:p>
        <a:p>
          <a:pPr marL="285750" lvl="1" indent="-285750" algn="l" defTabSz="1644650">
            <a:lnSpc>
              <a:spcPct val="90000"/>
            </a:lnSpc>
            <a:spcBef>
              <a:spcPct val="0"/>
            </a:spcBef>
            <a:spcAft>
              <a:spcPct val="15000"/>
            </a:spcAft>
            <a:buChar char="•"/>
          </a:pPr>
          <a:r>
            <a:rPr lang="tr-TR" sz="3700" kern="1200" dirty="0"/>
            <a:t>«</a:t>
          </a:r>
          <a:r>
            <a:rPr lang="tr-TR" sz="3700" i="1" kern="1200" dirty="0"/>
            <a:t>Faiz ödeme borcunda uygulanacak yıllık faiz oranı, sözleşmede kararlaştırılmamışsa faiz borcunun doğduğu tarihte yürürlükte olan mevzuat hükümlerine göre belirlenir. </a:t>
          </a:r>
        </a:p>
        <a:p>
          <a:pPr marL="285750" lvl="1" indent="-285750" algn="l" defTabSz="1644650">
            <a:lnSpc>
              <a:spcPct val="90000"/>
            </a:lnSpc>
            <a:spcBef>
              <a:spcPct val="0"/>
            </a:spcBef>
            <a:spcAft>
              <a:spcPct val="15000"/>
            </a:spcAft>
            <a:buChar char="•"/>
          </a:pPr>
          <a:r>
            <a:rPr lang="tr-TR" sz="3700" i="1" kern="1200" dirty="0"/>
            <a:t>Sözleşme ile kararlaştırılacak yıllık faiz oranı, birinci fıkra uyarınca belirlenen yıllık faiz oranının </a:t>
          </a:r>
          <a:r>
            <a:rPr lang="tr-TR" sz="3700" b="1" i="1" kern="1200" dirty="0"/>
            <a:t>yüzde elli fazlasını </a:t>
          </a:r>
          <a:r>
            <a:rPr lang="tr-TR" sz="3700" i="1" kern="1200" dirty="0"/>
            <a:t>aşamaz. </a:t>
          </a:r>
          <a:r>
            <a:rPr lang="tr-TR" sz="3700" kern="1200" dirty="0"/>
            <a:t>»</a:t>
          </a:r>
        </a:p>
      </dsp:txBody>
      <dsp:txXfrm>
        <a:off x="0" y="1219544"/>
        <a:ext cx="12192000" cy="54845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AC8D8-C38D-483C-8227-4186C56FEEA3}">
      <dsp:nvSpPr>
        <dsp:cNvPr id="0" name=""/>
        <dsp:cNvSpPr/>
      </dsp:nvSpPr>
      <dsp:spPr>
        <a:xfrm>
          <a:off x="0" y="351607"/>
          <a:ext cx="12192000" cy="1123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158496" rIns="277368" bIns="158496" numCol="1" spcCol="1270" anchor="ctr" anchorCtr="0">
          <a:noAutofit/>
        </a:bodyPr>
        <a:lstStyle/>
        <a:p>
          <a:pPr marL="0" lvl="0" indent="0" algn="ctr" defTabSz="1733550">
            <a:lnSpc>
              <a:spcPct val="90000"/>
            </a:lnSpc>
            <a:spcBef>
              <a:spcPct val="0"/>
            </a:spcBef>
            <a:spcAft>
              <a:spcPct val="35000"/>
            </a:spcAft>
            <a:buNone/>
          </a:pPr>
          <a:r>
            <a:rPr lang="tr-TR" sz="3900" kern="1200" dirty="0"/>
            <a:t>Adi İşlerde Kapital Faizde Oran Belirlenmemişse </a:t>
          </a:r>
        </a:p>
      </dsp:txBody>
      <dsp:txXfrm>
        <a:off x="0" y="351607"/>
        <a:ext cx="12192000" cy="1123200"/>
      </dsp:txXfrm>
    </dsp:sp>
    <dsp:sp modelId="{4AFBDE7A-E8CA-43AB-9B46-69776495CDC4}">
      <dsp:nvSpPr>
        <dsp:cNvPr id="0" name=""/>
        <dsp:cNvSpPr/>
      </dsp:nvSpPr>
      <dsp:spPr>
        <a:xfrm>
          <a:off x="0" y="1474807"/>
          <a:ext cx="12192000" cy="5031585"/>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just" defTabSz="1733550">
            <a:lnSpc>
              <a:spcPct val="90000"/>
            </a:lnSpc>
            <a:spcBef>
              <a:spcPct val="0"/>
            </a:spcBef>
            <a:spcAft>
              <a:spcPct val="15000"/>
            </a:spcAft>
            <a:buChar char="•"/>
          </a:pPr>
          <a:r>
            <a:rPr lang="tr-TR" sz="3900" b="1" kern="1200" dirty="0"/>
            <a:t>TBK m. 88/I: </a:t>
          </a:r>
          <a:r>
            <a:rPr lang="tr-TR" sz="3900" kern="1200" dirty="0"/>
            <a:t>«</a:t>
          </a:r>
          <a:r>
            <a:rPr lang="tr-TR" sz="3900" i="1" kern="1200" dirty="0"/>
            <a:t>Faiz ödeme borcunda uygulanacak yıllık faiz oranı, sözleşmede kararlaştırılmamışsa faiz borcunun doğduğu tarihte yürürlükte olan mevzuat hükümlerine göre belirlenir.»</a:t>
          </a:r>
        </a:p>
        <a:p>
          <a:pPr marL="285750" lvl="1" indent="-285750" algn="just" defTabSz="1733550">
            <a:lnSpc>
              <a:spcPct val="90000"/>
            </a:lnSpc>
            <a:spcBef>
              <a:spcPct val="0"/>
            </a:spcBef>
            <a:spcAft>
              <a:spcPct val="15000"/>
            </a:spcAft>
            <a:buChar char="•"/>
          </a:pPr>
          <a:r>
            <a:rPr lang="tr-TR" sz="3900" b="1" kern="1200" dirty="0"/>
            <a:t>İlgili Mevzuat: 3095 sayılı Kanun m. 1: </a:t>
          </a:r>
          <a:r>
            <a:rPr lang="tr-TR" sz="3900" kern="1200" dirty="0"/>
            <a:t>«</a:t>
          </a:r>
          <a:r>
            <a:rPr lang="tr-TR" sz="3900" i="1" kern="1200" dirty="0"/>
            <a:t>Borçlar Kanunu ve Türk Ticaret Kanununa göre faiz ödenmesi gereken hallerde, miktarı sözleşme ile tespit edilmemişse bu ödeme yıllık yüzde dokuz oranı üzerinden yapılır</a:t>
          </a:r>
          <a:r>
            <a:rPr lang="tr-TR" sz="3900" kern="1200" dirty="0"/>
            <a:t>.»</a:t>
          </a:r>
        </a:p>
      </dsp:txBody>
      <dsp:txXfrm>
        <a:off x="0" y="1474807"/>
        <a:ext cx="12192000" cy="503158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EC6DE24-C169-46D2-9A03-2302E873C328}" type="datetimeFigureOut">
              <a:rPr lang="tr-TR" smtClean="0"/>
              <a:t>25.10.2018</a:t>
            </a:fld>
            <a:endParaRPr lang="tr-TR"/>
          </a:p>
        </p:txBody>
      </p:sp>
      <p:sp>
        <p:nvSpPr>
          <p:cNvPr id="4" name="Slayt Resmi Yer Tutucus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F428273-4685-4C29-A634-4B608BA6E2CC}" type="slidenum">
              <a:rPr lang="tr-TR" smtClean="0"/>
              <a:t>‹#›</a:t>
            </a:fld>
            <a:endParaRPr lang="tr-TR"/>
          </a:p>
        </p:txBody>
      </p:sp>
    </p:spTree>
    <p:extLst>
      <p:ext uri="{BB962C8B-B14F-4D97-AF65-F5344CB8AC3E}">
        <p14:creationId xmlns:p14="http://schemas.microsoft.com/office/powerpoint/2010/main" val="1759600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CE60EE-E5B6-4352-AAF7-C86AA258E17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CFDE390-D3B0-4A3F-B705-9D15EEAF16F5}"/>
              </a:ext>
            </a:extLst>
          </p:cNvPr>
          <p:cNvSpPr>
            <a:spLocks noGrp="1"/>
          </p:cNvSpPr>
          <p:nvPr>
            <p:ph type="subTitle" idx="1"/>
          </p:nvPr>
        </p:nvSpPr>
        <p:spPr>
          <a:xfrm>
            <a:off x="1524000" y="3602038"/>
            <a:ext cx="9144000" cy="1655762"/>
          </a:xfrm>
        </p:spPr>
        <p:txBody>
          <a:bodyPr/>
          <a:lstStyle>
            <a:lvl1pPr marL="0" indent="0" algn="ctr">
              <a:buNone/>
              <a:defRPr sz="2400"/>
            </a:lvl1pPr>
            <a:lvl2pPr marL="457206" indent="0" algn="ctr">
              <a:buNone/>
              <a:defRPr sz="2000"/>
            </a:lvl2pPr>
            <a:lvl3pPr marL="914411" indent="0" algn="ctr">
              <a:buNone/>
              <a:defRPr sz="1800"/>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85CD871-DC7C-424B-92AA-06FC825367C9}"/>
              </a:ext>
            </a:extLst>
          </p:cNvPr>
          <p:cNvSpPr>
            <a:spLocks noGrp="1"/>
          </p:cNvSpPr>
          <p:nvPr>
            <p:ph type="dt" sz="half" idx="10"/>
          </p:nvPr>
        </p:nvSpPr>
        <p:spPr/>
        <p:txBody>
          <a:bodyPr/>
          <a:lstStyle/>
          <a:p>
            <a:fld id="{DEC22B81-4C19-4D16-A5EF-FD189A160744}" type="datetime1">
              <a:rPr lang="tr-TR" smtClean="0"/>
              <a:t>25.10.2018</a:t>
            </a:fld>
            <a:endParaRPr lang="tr-TR"/>
          </a:p>
        </p:txBody>
      </p:sp>
      <p:sp>
        <p:nvSpPr>
          <p:cNvPr id="5" name="Alt Bilgi Yer Tutucusu 4">
            <a:extLst>
              <a:ext uri="{FF2B5EF4-FFF2-40B4-BE49-F238E27FC236}">
                <a16:creationId xmlns:a16="http://schemas.microsoft.com/office/drawing/2014/main" id="{849AF00F-2DB2-4041-B569-60557EA632C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1EC9085-6298-4B15-A36D-19F86DADC989}"/>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336001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167382-DEF1-4B55-B9DE-6C0A04347A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6078D1B-7000-4FC4-A0A3-13390B6F4B6F}"/>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00BC0B-0520-4ADD-944D-EE26808450FA}"/>
              </a:ext>
            </a:extLst>
          </p:cNvPr>
          <p:cNvSpPr>
            <a:spLocks noGrp="1"/>
          </p:cNvSpPr>
          <p:nvPr>
            <p:ph type="dt" sz="half" idx="10"/>
          </p:nvPr>
        </p:nvSpPr>
        <p:spPr/>
        <p:txBody>
          <a:bodyPr/>
          <a:lstStyle/>
          <a:p>
            <a:fld id="{C2DFC571-C682-493C-96C9-2450DB4F6154}" type="datetime1">
              <a:rPr lang="tr-TR" smtClean="0"/>
              <a:t>25.10.2018</a:t>
            </a:fld>
            <a:endParaRPr lang="tr-TR"/>
          </a:p>
        </p:txBody>
      </p:sp>
      <p:sp>
        <p:nvSpPr>
          <p:cNvPr id="5" name="Alt Bilgi Yer Tutucusu 4">
            <a:extLst>
              <a:ext uri="{FF2B5EF4-FFF2-40B4-BE49-F238E27FC236}">
                <a16:creationId xmlns:a16="http://schemas.microsoft.com/office/drawing/2014/main" id="{9F6E769E-2C8D-4063-9FEC-95F3EEDE9DF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EE4C8FD-2921-4295-9485-9608B53B95A1}"/>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3579004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FC5FC54-FA59-4F40-8021-084931BA87C1}"/>
              </a:ext>
            </a:extLst>
          </p:cNvPr>
          <p:cNvSpPr>
            <a:spLocks noGrp="1"/>
          </p:cNvSpPr>
          <p:nvPr>
            <p:ph type="title" orient="vert"/>
          </p:nvPr>
        </p:nvSpPr>
        <p:spPr>
          <a:xfrm>
            <a:off x="8724899"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80D4E53-3AD6-4A1F-90B1-60AD023D2DAA}"/>
              </a:ext>
            </a:extLst>
          </p:cNvPr>
          <p:cNvSpPr>
            <a:spLocks noGrp="1"/>
          </p:cNvSpPr>
          <p:nvPr>
            <p:ph type="body" orient="vert" idx="1"/>
          </p:nvPr>
        </p:nvSpPr>
        <p:spPr>
          <a:xfrm>
            <a:off x="838199"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14DE30-5869-4227-AE73-710D4050BCCC}"/>
              </a:ext>
            </a:extLst>
          </p:cNvPr>
          <p:cNvSpPr>
            <a:spLocks noGrp="1"/>
          </p:cNvSpPr>
          <p:nvPr>
            <p:ph type="dt" sz="half" idx="10"/>
          </p:nvPr>
        </p:nvSpPr>
        <p:spPr/>
        <p:txBody>
          <a:bodyPr/>
          <a:lstStyle/>
          <a:p>
            <a:fld id="{830D78D2-FE96-4342-8C2B-7BB6E1917E3A}" type="datetime1">
              <a:rPr lang="tr-TR" smtClean="0"/>
              <a:t>25.10.2018</a:t>
            </a:fld>
            <a:endParaRPr lang="tr-TR"/>
          </a:p>
        </p:txBody>
      </p:sp>
      <p:sp>
        <p:nvSpPr>
          <p:cNvPr id="5" name="Alt Bilgi Yer Tutucusu 4">
            <a:extLst>
              <a:ext uri="{FF2B5EF4-FFF2-40B4-BE49-F238E27FC236}">
                <a16:creationId xmlns:a16="http://schemas.microsoft.com/office/drawing/2014/main" id="{7CD67A90-DF9F-47FB-950A-5AC2AFE40A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A2471C-7264-466C-9111-45AA200BB813}"/>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2184631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C09AFA-F4D1-43BF-BC03-6BE2A214FD6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A93E64B-B0DE-46F9-996E-9B6FA344D9E8}"/>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33F05A3-A728-4300-ADFF-645AF856D7F5}"/>
              </a:ext>
            </a:extLst>
          </p:cNvPr>
          <p:cNvSpPr>
            <a:spLocks noGrp="1"/>
          </p:cNvSpPr>
          <p:nvPr>
            <p:ph type="dt" sz="half" idx="10"/>
          </p:nvPr>
        </p:nvSpPr>
        <p:spPr/>
        <p:txBody>
          <a:bodyPr/>
          <a:lstStyle/>
          <a:p>
            <a:fld id="{EFD84BA3-6029-4D42-A4AF-C7A237792895}" type="datetime1">
              <a:rPr lang="tr-TR" smtClean="0"/>
              <a:t>25.10.2018</a:t>
            </a:fld>
            <a:endParaRPr lang="tr-TR"/>
          </a:p>
        </p:txBody>
      </p:sp>
      <p:sp>
        <p:nvSpPr>
          <p:cNvPr id="5" name="Alt Bilgi Yer Tutucusu 4">
            <a:extLst>
              <a:ext uri="{FF2B5EF4-FFF2-40B4-BE49-F238E27FC236}">
                <a16:creationId xmlns:a16="http://schemas.microsoft.com/office/drawing/2014/main" id="{49918041-7944-4916-8A1C-BFA3191D3A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DB1BE56-7349-4FAB-91D7-DC1A3BB9022E}"/>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255730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CA6AA5E-7509-4E86-8D56-81B356A90460}"/>
              </a:ext>
            </a:extLst>
          </p:cNvPr>
          <p:cNvSpPr>
            <a:spLocks noGrp="1"/>
          </p:cNvSpPr>
          <p:nvPr>
            <p:ph type="title"/>
          </p:nvPr>
        </p:nvSpPr>
        <p:spPr>
          <a:xfrm>
            <a:off x="831852"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65979C2-9F75-4089-B44B-BDF872CD6C4F}"/>
              </a:ext>
            </a:extLst>
          </p:cNvPr>
          <p:cNvSpPr>
            <a:spLocks noGrp="1"/>
          </p:cNvSpPr>
          <p:nvPr>
            <p:ph type="body" idx="1"/>
          </p:nvPr>
        </p:nvSpPr>
        <p:spPr>
          <a:xfrm>
            <a:off x="831852"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1" indent="0">
              <a:buNone/>
              <a:defRPr sz="1800">
                <a:solidFill>
                  <a:schemeClr val="tx1">
                    <a:tint val="75000"/>
                  </a:schemeClr>
                </a:solidFill>
              </a:defRPr>
            </a:lvl3pPr>
            <a:lvl4pPr marL="1371617" indent="0">
              <a:buNone/>
              <a:defRPr sz="1600">
                <a:solidFill>
                  <a:schemeClr val="tx1">
                    <a:tint val="75000"/>
                  </a:schemeClr>
                </a:solidFill>
              </a:defRPr>
            </a:lvl4pPr>
            <a:lvl5pPr marL="1828823" indent="0">
              <a:buNone/>
              <a:defRPr sz="1600">
                <a:solidFill>
                  <a:schemeClr val="tx1">
                    <a:tint val="75000"/>
                  </a:schemeClr>
                </a:solidFill>
              </a:defRPr>
            </a:lvl5pPr>
            <a:lvl6pPr marL="2286029" indent="0">
              <a:buNone/>
              <a:defRPr sz="1600">
                <a:solidFill>
                  <a:schemeClr val="tx1">
                    <a:tint val="75000"/>
                  </a:schemeClr>
                </a:solidFill>
              </a:defRPr>
            </a:lvl6pPr>
            <a:lvl7pPr marL="2743234" indent="0">
              <a:buNone/>
              <a:defRPr sz="1600">
                <a:solidFill>
                  <a:schemeClr val="tx1">
                    <a:tint val="75000"/>
                  </a:schemeClr>
                </a:solidFill>
              </a:defRPr>
            </a:lvl7pPr>
            <a:lvl8pPr marL="3200440" indent="0">
              <a:buNone/>
              <a:defRPr sz="1600">
                <a:solidFill>
                  <a:schemeClr val="tx1">
                    <a:tint val="75000"/>
                  </a:schemeClr>
                </a:solidFill>
              </a:defRPr>
            </a:lvl8pPr>
            <a:lvl9pPr marL="3657646"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EB126BE3-E2FD-4C74-9D6E-F9652FC768D5}"/>
              </a:ext>
            </a:extLst>
          </p:cNvPr>
          <p:cNvSpPr>
            <a:spLocks noGrp="1"/>
          </p:cNvSpPr>
          <p:nvPr>
            <p:ph type="dt" sz="half" idx="10"/>
          </p:nvPr>
        </p:nvSpPr>
        <p:spPr/>
        <p:txBody>
          <a:bodyPr/>
          <a:lstStyle/>
          <a:p>
            <a:fld id="{1C593200-9908-44B2-A8F8-B7805C953909}" type="datetime1">
              <a:rPr lang="tr-TR" smtClean="0"/>
              <a:t>25.10.2018</a:t>
            </a:fld>
            <a:endParaRPr lang="tr-TR"/>
          </a:p>
        </p:txBody>
      </p:sp>
      <p:sp>
        <p:nvSpPr>
          <p:cNvPr id="5" name="Alt Bilgi Yer Tutucusu 4">
            <a:extLst>
              <a:ext uri="{FF2B5EF4-FFF2-40B4-BE49-F238E27FC236}">
                <a16:creationId xmlns:a16="http://schemas.microsoft.com/office/drawing/2014/main" id="{A161E910-9072-4042-9E6D-8312C36F9EB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97767DD-EB0E-411E-9055-0D734F568982}"/>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2934683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AC47A94-9951-477D-B680-0D579B85BE0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4597EBD-1DDD-4FE0-8865-5B951BFE8494}"/>
              </a:ext>
            </a:extLst>
          </p:cNvPr>
          <p:cNvSpPr>
            <a:spLocks noGrp="1"/>
          </p:cNvSpPr>
          <p:nvPr>
            <p:ph sz="half" idx="1"/>
          </p:nvPr>
        </p:nvSpPr>
        <p:spPr>
          <a:xfrm>
            <a:off x="838201"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4F7C4FC0-2718-46D2-B98A-376676EFF530}"/>
              </a:ext>
            </a:extLst>
          </p:cNvPr>
          <p:cNvSpPr>
            <a:spLocks noGrp="1"/>
          </p:cNvSpPr>
          <p:nvPr>
            <p:ph sz="half" idx="2"/>
          </p:nvPr>
        </p:nvSpPr>
        <p:spPr>
          <a:xfrm>
            <a:off x="6172201"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B3721E7-A82D-467F-AD90-B38822E33260}"/>
              </a:ext>
            </a:extLst>
          </p:cNvPr>
          <p:cNvSpPr>
            <a:spLocks noGrp="1"/>
          </p:cNvSpPr>
          <p:nvPr>
            <p:ph type="dt" sz="half" idx="10"/>
          </p:nvPr>
        </p:nvSpPr>
        <p:spPr/>
        <p:txBody>
          <a:bodyPr/>
          <a:lstStyle/>
          <a:p>
            <a:fld id="{30D66B5F-1057-4486-80A9-2DF663FA2E83}" type="datetime1">
              <a:rPr lang="tr-TR" smtClean="0"/>
              <a:t>25.10.2018</a:t>
            </a:fld>
            <a:endParaRPr lang="tr-TR"/>
          </a:p>
        </p:txBody>
      </p:sp>
      <p:sp>
        <p:nvSpPr>
          <p:cNvPr id="6" name="Alt Bilgi Yer Tutucusu 5">
            <a:extLst>
              <a:ext uri="{FF2B5EF4-FFF2-40B4-BE49-F238E27FC236}">
                <a16:creationId xmlns:a16="http://schemas.microsoft.com/office/drawing/2014/main" id="{1389DA63-B313-4571-8158-6F7F5A9897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0B2D9A6-FA86-46E4-BE40-471E2C2B73C7}"/>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331124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23F687-D549-4D9A-9950-9D81A5CEE0FE}"/>
              </a:ext>
            </a:extLst>
          </p:cNvPr>
          <p:cNvSpPr>
            <a:spLocks noGrp="1"/>
          </p:cNvSpPr>
          <p:nvPr>
            <p:ph type="title"/>
          </p:nvPr>
        </p:nvSpPr>
        <p:spPr>
          <a:xfrm>
            <a:off x="839789"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C4DB897-9679-40D4-8CF8-4CADC90407F6}"/>
              </a:ext>
            </a:extLst>
          </p:cNvPr>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B17E5132-35F6-4EB1-B5F2-A6551D237090}"/>
              </a:ext>
            </a:extLst>
          </p:cNvPr>
          <p:cNvSpPr>
            <a:spLocks noGrp="1"/>
          </p:cNvSpPr>
          <p:nvPr>
            <p:ph sz="half" idx="2"/>
          </p:nvPr>
        </p:nvSpPr>
        <p:spPr>
          <a:xfrm>
            <a:off x="839789" y="2505076"/>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EFC11CD-2D33-405C-9A3B-5BC3D37D8C71}"/>
              </a:ext>
            </a:extLst>
          </p:cNvPr>
          <p:cNvSpPr>
            <a:spLocks noGrp="1"/>
          </p:cNvSpPr>
          <p:nvPr>
            <p:ph type="body" sz="quarter" idx="3"/>
          </p:nvPr>
        </p:nvSpPr>
        <p:spPr>
          <a:xfrm>
            <a:off x="6172202" y="1681163"/>
            <a:ext cx="5183188" cy="823912"/>
          </a:xfrm>
        </p:spPr>
        <p:txBody>
          <a:bodyPr anchor="b"/>
          <a:lstStyle>
            <a:lvl1pPr marL="0" indent="0">
              <a:buNone/>
              <a:defRPr sz="2400" b="1"/>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4C87A926-981F-4579-AA3C-DB7AFF587E98}"/>
              </a:ext>
            </a:extLst>
          </p:cNvPr>
          <p:cNvSpPr>
            <a:spLocks noGrp="1"/>
          </p:cNvSpPr>
          <p:nvPr>
            <p:ph sz="quarter" idx="4"/>
          </p:nvPr>
        </p:nvSpPr>
        <p:spPr>
          <a:xfrm>
            <a:off x="6172202" y="2505076"/>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AAF6756-D3E4-45C3-B3F3-D0880A940844}"/>
              </a:ext>
            </a:extLst>
          </p:cNvPr>
          <p:cNvSpPr>
            <a:spLocks noGrp="1"/>
          </p:cNvSpPr>
          <p:nvPr>
            <p:ph type="dt" sz="half" idx="10"/>
          </p:nvPr>
        </p:nvSpPr>
        <p:spPr/>
        <p:txBody>
          <a:bodyPr/>
          <a:lstStyle/>
          <a:p>
            <a:fld id="{1A4AD199-F575-45FF-ABAA-971E048B8ABD}" type="datetime1">
              <a:rPr lang="tr-TR" smtClean="0"/>
              <a:t>25.10.2018</a:t>
            </a:fld>
            <a:endParaRPr lang="tr-TR"/>
          </a:p>
        </p:txBody>
      </p:sp>
      <p:sp>
        <p:nvSpPr>
          <p:cNvPr id="8" name="Alt Bilgi Yer Tutucusu 7">
            <a:extLst>
              <a:ext uri="{FF2B5EF4-FFF2-40B4-BE49-F238E27FC236}">
                <a16:creationId xmlns:a16="http://schemas.microsoft.com/office/drawing/2014/main" id="{CAD283C9-FD6F-44B3-ADAB-7957CD91983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DA25C72-6FEF-4235-856D-1D01664209D9}"/>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485931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9DD5EB-F74D-4FA7-B95C-53B383C8813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0FBF71E-F41E-405F-A47A-5FF95FB923B9}"/>
              </a:ext>
            </a:extLst>
          </p:cNvPr>
          <p:cNvSpPr>
            <a:spLocks noGrp="1"/>
          </p:cNvSpPr>
          <p:nvPr>
            <p:ph type="dt" sz="half" idx="10"/>
          </p:nvPr>
        </p:nvSpPr>
        <p:spPr/>
        <p:txBody>
          <a:bodyPr/>
          <a:lstStyle/>
          <a:p>
            <a:fld id="{1E0FE9C8-C0C2-4C5B-897C-9ACEA31495A3}" type="datetime1">
              <a:rPr lang="tr-TR" smtClean="0"/>
              <a:t>25.10.2018</a:t>
            </a:fld>
            <a:endParaRPr lang="tr-TR"/>
          </a:p>
        </p:txBody>
      </p:sp>
      <p:sp>
        <p:nvSpPr>
          <p:cNvPr id="4" name="Alt Bilgi Yer Tutucusu 3">
            <a:extLst>
              <a:ext uri="{FF2B5EF4-FFF2-40B4-BE49-F238E27FC236}">
                <a16:creationId xmlns:a16="http://schemas.microsoft.com/office/drawing/2014/main" id="{FC830FB0-0EC8-4895-B9D3-06DC4263D1EA}"/>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2D0EF96-3524-4202-B289-AE1D7968AD31}"/>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2284567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B5240F2-1250-4D3F-8D0A-DA4CA103FDEE}"/>
              </a:ext>
            </a:extLst>
          </p:cNvPr>
          <p:cNvSpPr>
            <a:spLocks noGrp="1"/>
          </p:cNvSpPr>
          <p:nvPr>
            <p:ph type="dt" sz="half" idx="10"/>
          </p:nvPr>
        </p:nvSpPr>
        <p:spPr/>
        <p:txBody>
          <a:bodyPr/>
          <a:lstStyle/>
          <a:p>
            <a:fld id="{8DE8445F-28A2-4DE8-A701-035C46BF7D32}" type="datetime1">
              <a:rPr lang="tr-TR" smtClean="0"/>
              <a:t>25.10.2018</a:t>
            </a:fld>
            <a:endParaRPr lang="tr-TR"/>
          </a:p>
        </p:txBody>
      </p:sp>
      <p:sp>
        <p:nvSpPr>
          <p:cNvPr id="3" name="Alt Bilgi Yer Tutucusu 2">
            <a:extLst>
              <a:ext uri="{FF2B5EF4-FFF2-40B4-BE49-F238E27FC236}">
                <a16:creationId xmlns:a16="http://schemas.microsoft.com/office/drawing/2014/main" id="{D47BB907-AF61-438D-9676-AE79B200FED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74ED3AD-4EE5-486E-A124-6CF34DC11EE4}"/>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1456848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BF4DE96-BF58-4D2A-BB01-5514F062925B}"/>
              </a:ext>
            </a:extLst>
          </p:cNvPr>
          <p:cNvSpPr>
            <a:spLocks noGrp="1"/>
          </p:cNvSpPr>
          <p:nvPr>
            <p:ph type="title"/>
          </p:nvPr>
        </p:nvSpPr>
        <p:spPr>
          <a:xfrm>
            <a:off x="839790" y="457200"/>
            <a:ext cx="3932236"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59D0984-F247-4398-AFC0-D199CD1DD07D}"/>
              </a:ext>
            </a:extLst>
          </p:cNvPr>
          <p:cNvSpPr>
            <a:spLocks noGrp="1"/>
          </p:cNvSpPr>
          <p:nvPr>
            <p:ph idx="1"/>
          </p:nvPr>
        </p:nvSpPr>
        <p:spPr>
          <a:xfrm>
            <a:off x="5183188" y="987425"/>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35CE48D-6E29-45E8-AC62-A98719E6F5C6}"/>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FD88B6CE-08E5-4E5D-944D-D71BC12820C6}"/>
              </a:ext>
            </a:extLst>
          </p:cNvPr>
          <p:cNvSpPr>
            <a:spLocks noGrp="1"/>
          </p:cNvSpPr>
          <p:nvPr>
            <p:ph type="dt" sz="half" idx="10"/>
          </p:nvPr>
        </p:nvSpPr>
        <p:spPr/>
        <p:txBody>
          <a:bodyPr/>
          <a:lstStyle/>
          <a:p>
            <a:fld id="{74E99E83-1901-4233-8630-8C073284EA7E}" type="datetime1">
              <a:rPr lang="tr-TR" smtClean="0"/>
              <a:t>25.10.2018</a:t>
            </a:fld>
            <a:endParaRPr lang="tr-TR"/>
          </a:p>
        </p:txBody>
      </p:sp>
      <p:sp>
        <p:nvSpPr>
          <p:cNvPr id="6" name="Alt Bilgi Yer Tutucusu 5">
            <a:extLst>
              <a:ext uri="{FF2B5EF4-FFF2-40B4-BE49-F238E27FC236}">
                <a16:creationId xmlns:a16="http://schemas.microsoft.com/office/drawing/2014/main" id="{63A2208C-212D-4030-ABD8-FBC6F65481C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FF533FC-91EB-42A8-9E71-E902A3A375AF}"/>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3146233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B02072-E19D-402A-9A5C-975E9DE0A9A7}"/>
              </a:ext>
            </a:extLst>
          </p:cNvPr>
          <p:cNvSpPr>
            <a:spLocks noGrp="1"/>
          </p:cNvSpPr>
          <p:nvPr>
            <p:ph type="title"/>
          </p:nvPr>
        </p:nvSpPr>
        <p:spPr>
          <a:xfrm>
            <a:off x="839790" y="457200"/>
            <a:ext cx="3932236"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F091384-3B28-4506-8996-D2B399D9E1FE}"/>
              </a:ext>
            </a:extLst>
          </p:cNvPr>
          <p:cNvSpPr>
            <a:spLocks noGrp="1"/>
          </p:cNvSpPr>
          <p:nvPr>
            <p:ph type="pic" idx="1"/>
          </p:nvPr>
        </p:nvSpPr>
        <p:spPr>
          <a:xfrm>
            <a:off x="5183188" y="987425"/>
            <a:ext cx="6172201" cy="4873625"/>
          </a:xfrm>
        </p:spPr>
        <p:txBody>
          <a:bodyPr/>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endParaRPr lang="tr-TR"/>
          </a:p>
        </p:txBody>
      </p:sp>
      <p:sp>
        <p:nvSpPr>
          <p:cNvPr id="4" name="Metin Yer Tutucusu 3">
            <a:extLst>
              <a:ext uri="{FF2B5EF4-FFF2-40B4-BE49-F238E27FC236}">
                <a16:creationId xmlns:a16="http://schemas.microsoft.com/office/drawing/2014/main" id="{8EA11C4B-E174-4130-9A0E-04D4984C166E}"/>
              </a:ext>
            </a:extLst>
          </p:cNvPr>
          <p:cNvSpPr>
            <a:spLocks noGrp="1"/>
          </p:cNvSpPr>
          <p:nvPr>
            <p:ph type="body" sz="half" idx="2"/>
          </p:nvPr>
        </p:nvSpPr>
        <p:spPr>
          <a:xfrm>
            <a:off x="839790" y="2057400"/>
            <a:ext cx="3932236" cy="3811588"/>
          </a:xfrm>
        </p:spPr>
        <p:txBody>
          <a:bodyPr/>
          <a:lstStyle>
            <a:lvl1pPr marL="0" indent="0">
              <a:buNone/>
              <a:defRPr sz="1600"/>
            </a:lvl1pPr>
            <a:lvl2pPr marL="457206" indent="0">
              <a:buNone/>
              <a:defRPr sz="1400"/>
            </a:lvl2pPr>
            <a:lvl3pPr marL="914411" indent="0">
              <a:buNone/>
              <a:defRPr sz="1200"/>
            </a:lvl3pPr>
            <a:lvl4pPr marL="1371617" indent="0">
              <a:buNone/>
              <a:defRPr sz="1000"/>
            </a:lvl4pPr>
            <a:lvl5pPr marL="1828823" indent="0">
              <a:buNone/>
              <a:defRPr sz="1000"/>
            </a:lvl5pPr>
            <a:lvl6pPr marL="2286029" indent="0">
              <a:buNone/>
              <a:defRPr sz="1000"/>
            </a:lvl6pPr>
            <a:lvl7pPr marL="2743234" indent="0">
              <a:buNone/>
              <a:defRPr sz="1000"/>
            </a:lvl7pPr>
            <a:lvl8pPr marL="3200440" indent="0">
              <a:buNone/>
              <a:defRPr sz="1000"/>
            </a:lvl8pPr>
            <a:lvl9pPr marL="3657646"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0AE29D89-216E-4888-801A-51FC9FA79C1B}"/>
              </a:ext>
            </a:extLst>
          </p:cNvPr>
          <p:cNvSpPr>
            <a:spLocks noGrp="1"/>
          </p:cNvSpPr>
          <p:nvPr>
            <p:ph type="dt" sz="half" idx="10"/>
          </p:nvPr>
        </p:nvSpPr>
        <p:spPr/>
        <p:txBody>
          <a:bodyPr/>
          <a:lstStyle/>
          <a:p>
            <a:fld id="{F3A0A8D5-01BF-4FDE-BAD2-BE4D3252FADD}" type="datetime1">
              <a:rPr lang="tr-TR" smtClean="0"/>
              <a:t>25.10.2018</a:t>
            </a:fld>
            <a:endParaRPr lang="tr-TR"/>
          </a:p>
        </p:txBody>
      </p:sp>
      <p:sp>
        <p:nvSpPr>
          <p:cNvPr id="6" name="Alt Bilgi Yer Tutucusu 5">
            <a:extLst>
              <a:ext uri="{FF2B5EF4-FFF2-40B4-BE49-F238E27FC236}">
                <a16:creationId xmlns:a16="http://schemas.microsoft.com/office/drawing/2014/main" id="{890F0A00-516E-44CF-98C3-CD856716A8E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97CA8FD-28F8-4140-B431-7E9B316849A2}"/>
              </a:ext>
            </a:extLst>
          </p:cNvPr>
          <p:cNvSpPr>
            <a:spLocks noGrp="1"/>
          </p:cNvSpPr>
          <p:nvPr>
            <p:ph type="sldNum" sz="quarter" idx="12"/>
          </p:nvPr>
        </p:nvSpPr>
        <p:spPr/>
        <p:txBody>
          <a:bodyPr/>
          <a:lstStyle/>
          <a:p>
            <a:fld id="{07CD0B7D-48B1-4AEE-B291-30D6907FFC5A}" type="slidenum">
              <a:rPr lang="tr-TR" smtClean="0"/>
              <a:t>‹#›</a:t>
            </a:fld>
            <a:endParaRPr lang="tr-TR"/>
          </a:p>
        </p:txBody>
      </p:sp>
    </p:spTree>
    <p:extLst>
      <p:ext uri="{BB962C8B-B14F-4D97-AF65-F5344CB8AC3E}">
        <p14:creationId xmlns:p14="http://schemas.microsoft.com/office/powerpoint/2010/main" val="1575414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63B1493-2670-4093-8B8B-BE7EE3CE7AD7}"/>
              </a:ext>
            </a:extLst>
          </p:cNvPr>
          <p:cNvSpPr>
            <a:spLocks noGrp="1"/>
          </p:cNvSpPr>
          <p:nvPr>
            <p:ph type="title"/>
          </p:nvPr>
        </p:nvSpPr>
        <p:spPr>
          <a:xfrm>
            <a:off x="838202"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A24DCAC-E31E-4FCB-8988-88D012414AA3}"/>
              </a:ext>
            </a:extLst>
          </p:cNvPr>
          <p:cNvSpPr>
            <a:spLocks noGrp="1"/>
          </p:cNvSpPr>
          <p:nvPr>
            <p:ph type="body" idx="1"/>
          </p:nvPr>
        </p:nvSpPr>
        <p:spPr>
          <a:xfrm>
            <a:off x="838202"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86AB251-0DB6-47C2-8B71-DCD08F9F1824}"/>
              </a:ext>
            </a:extLst>
          </p:cNvPr>
          <p:cNvSpPr>
            <a:spLocks noGrp="1"/>
          </p:cNvSpPr>
          <p:nvPr>
            <p:ph type="dt" sz="half" idx="2"/>
          </p:nvPr>
        </p:nvSpPr>
        <p:spPr>
          <a:xfrm>
            <a:off x="838201"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923D2-76F1-46ED-A3A6-5A721E83BF5E}" type="datetime1">
              <a:rPr lang="tr-TR" smtClean="0"/>
              <a:t>25.10.2018</a:t>
            </a:fld>
            <a:endParaRPr lang="tr-TR"/>
          </a:p>
        </p:txBody>
      </p:sp>
      <p:sp>
        <p:nvSpPr>
          <p:cNvPr id="5" name="Alt Bilgi Yer Tutucusu 4">
            <a:extLst>
              <a:ext uri="{FF2B5EF4-FFF2-40B4-BE49-F238E27FC236}">
                <a16:creationId xmlns:a16="http://schemas.microsoft.com/office/drawing/2014/main" id="{5B12146D-9D4D-4B43-BEC1-C7ABBC448A16}"/>
              </a:ext>
            </a:extLst>
          </p:cNvPr>
          <p:cNvSpPr>
            <a:spLocks noGrp="1"/>
          </p:cNvSpPr>
          <p:nvPr>
            <p:ph type="ftr" sz="quarter" idx="3"/>
          </p:nvPr>
        </p:nvSpPr>
        <p:spPr>
          <a:xfrm>
            <a:off x="4038602"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60826C8-8290-4533-9FAB-4DEE899347ED}"/>
              </a:ext>
            </a:extLst>
          </p:cNvPr>
          <p:cNvSpPr>
            <a:spLocks noGrp="1"/>
          </p:cNvSpPr>
          <p:nvPr>
            <p:ph type="sldNum" sz="quarter" idx="4"/>
          </p:nvPr>
        </p:nvSpPr>
        <p:spPr>
          <a:xfrm>
            <a:off x="8610601"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CD0B7D-48B1-4AEE-B291-30D6907FFC5A}" type="slidenum">
              <a:rPr lang="tr-TR" smtClean="0"/>
              <a:t>‹#›</a:t>
            </a:fld>
            <a:endParaRPr lang="tr-TR"/>
          </a:p>
        </p:txBody>
      </p:sp>
    </p:spTree>
    <p:extLst>
      <p:ext uri="{BB962C8B-B14F-4D97-AF65-F5344CB8AC3E}">
        <p14:creationId xmlns:p14="http://schemas.microsoft.com/office/powerpoint/2010/main" val="3214824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1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8" indent="-228603" algn="l" defTabSz="91441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4" indent="-228603" algn="l" defTabSz="91441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20"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6"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32"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7"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43"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8" indent="-228603" algn="l" defTabSz="91441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11" rtl="0" eaLnBrk="1" latinLnBrk="0" hangingPunct="1">
        <a:defRPr sz="1800" kern="1200">
          <a:solidFill>
            <a:schemeClr val="tx1"/>
          </a:solidFill>
          <a:latin typeface="+mn-lt"/>
          <a:ea typeface="+mn-ea"/>
          <a:cs typeface="+mn-cs"/>
        </a:defRPr>
      </a:lvl1pPr>
      <a:lvl2pPr marL="457206" algn="l" defTabSz="914411" rtl="0" eaLnBrk="1" latinLnBrk="0" hangingPunct="1">
        <a:defRPr sz="1800" kern="1200">
          <a:solidFill>
            <a:schemeClr val="tx1"/>
          </a:solidFill>
          <a:latin typeface="+mn-lt"/>
          <a:ea typeface="+mn-ea"/>
          <a:cs typeface="+mn-cs"/>
        </a:defRPr>
      </a:lvl2pPr>
      <a:lvl3pPr marL="914411" algn="l" defTabSz="914411" rtl="0" eaLnBrk="1" latinLnBrk="0" hangingPunct="1">
        <a:defRPr sz="1800" kern="1200">
          <a:solidFill>
            <a:schemeClr val="tx1"/>
          </a:solidFill>
          <a:latin typeface="+mn-lt"/>
          <a:ea typeface="+mn-ea"/>
          <a:cs typeface="+mn-cs"/>
        </a:defRPr>
      </a:lvl3pPr>
      <a:lvl4pPr marL="1371617" algn="l" defTabSz="914411" rtl="0" eaLnBrk="1" latinLnBrk="0" hangingPunct="1">
        <a:defRPr sz="1800" kern="1200">
          <a:solidFill>
            <a:schemeClr val="tx1"/>
          </a:solidFill>
          <a:latin typeface="+mn-lt"/>
          <a:ea typeface="+mn-ea"/>
          <a:cs typeface="+mn-cs"/>
        </a:defRPr>
      </a:lvl4pPr>
      <a:lvl5pPr marL="1828823" algn="l" defTabSz="914411" rtl="0" eaLnBrk="1" latinLnBrk="0" hangingPunct="1">
        <a:defRPr sz="1800" kern="1200">
          <a:solidFill>
            <a:schemeClr val="tx1"/>
          </a:solidFill>
          <a:latin typeface="+mn-lt"/>
          <a:ea typeface="+mn-ea"/>
          <a:cs typeface="+mn-cs"/>
        </a:defRPr>
      </a:lvl5pPr>
      <a:lvl6pPr marL="2286029" algn="l" defTabSz="914411" rtl="0" eaLnBrk="1" latinLnBrk="0" hangingPunct="1">
        <a:defRPr sz="1800" kern="1200">
          <a:solidFill>
            <a:schemeClr val="tx1"/>
          </a:solidFill>
          <a:latin typeface="+mn-lt"/>
          <a:ea typeface="+mn-ea"/>
          <a:cs typeface="+mn-cs"/>
        </a:defRPr>
      </a:lvl6pPr>
      <a:lvl7pPr marL="2743234" algn="l" defTabSz="914411" rtl="0" eaLnBrk="1" latinLnBrk="0" hangingPunct="1">
        <a:defRPr sz="1800" kern="1200">
          <a:solidFill>
            <a:schemeClr val="tx1"/>
          </a:solidFill>
          <a:latin typeface="+mn-lt"/>
          <a:ea typeface="+mn-ea"/>
          <a:cs typeface="+mn-cs"/>
        </a:defRPr>
      </a:lvl7pPr>
      <a:lvl8pPr marL="3200440" algn="l" defTabSz="914411" rtl="0" eaLnBrk="1" latinLnBrk="0" hangingPunct="1">
        <a:defRPr sz="1800" kern="1200">
          <a:solidFill>
            <a:schemeClr val="tx1"/>
          </a:solidFill>
          <a:latin typeface="+mn-lt"/>
          <a:ea typeface="+mn-ea"/>
          <a:cs typeface="+mn-cs"/>
        </a:defRPr>
      </a:lvl8pPr>
      <a:lvl9pPr marL="3657646" algn="l" defTabSz="9144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FAEAAF9-7AFD-4BD5-A5CB-78B78DC16C5B}"/>
              </a:ext>
            </a:extLst>
          </p:cNvPr>
          <p:cNvSpPr>
            <a:spLocks noGrp="1"/>
          </p:cNvSpPr>
          <p:nvPr>
            <p:ph type="ctrTitle"/>
          </p:nvPr>
        </p:nvSpPr>
        <p:spPr/>
        <p:txBody>
          <a:bodyPr>
            <a:normAutofit/>
          </a:bodyPr>
          <a:lstStyle/>
          <a:p>
            <a:r>
              <a:rPr lang="tr-TR" dirty="0"/>
              <a:t>TİCARÎ İŞ</a:t>
            </a:r>
          </a:p>
        </p:txBody>
      </p:sp>
      <p:sp>
        <p:nvSpPr>
          <p:cNvPr id="3" name="Alt Başlık 2">
            <a:extLst>
              <a:ext uri="{FF2B5EF4-FFF2-40B4-BE49-F238E27FC236}">
                <a16:creationId xmlns:a16="http://schemas.microsoft.com/office/drawing/2014/main" id="{5B79F064-6310-4833-9078-D148CFA45627}"/>
              </a:ext>
            </a:extLst>
          </p:cNvPr>
          <p:cNvSpPr>
            <a:spLocks noGrp="1"/>
          </p:cNvSpPr>
          <p:nvPr>
            <p:ph type="subTitle" idx="1"/>
          </p:nvPr>
        </p:nvSpPr>
        <p:spPr>
          <a:xfrm>
            <a:off x="1524000" y="4079875"/>
            <a:ext cx="9144000" cy="1655762"/>
          </a:xfrm>
        </p:spPr>
        <p:txBody>
          <a:bodyPr/>
          <a:lstStyle/>
          <a:p>
            <a:r>
              <a:rPr lang="tr-TR" dirty="0"/>
              <a:t>(Commercial </a:t>
            </a:r>
            <a:r>
              <a:rPr lang="tr-TR" dirty="0" err="1"/>
              <a:t>Transactions</a:t>
            </a:r>
            <a:r>
              <a:rPr lang="tr-TR" dirty="0"/>
              <a:t> - </a:t>
            </a:r>
            <a:r>
              <a:rPr lang="tr-TR" dirty="0" err="1"/>
              <a:t>die</a:t>
            </a:r>
            <a:r>
              <a:rPr lang="tr-TR" dirty="0"/>
              <a:t> </a:t>
            </a:r>
            <a:r>
              <a:rPr lang="tr-TR" dirty="0" err="1"/>
              <a:t>Handelsgeschäfte</a:t>
            </a:r>
            <a:r>
              <a:rPr lang="tr-TR" dirty="0"/>
              <a:t>)</a:t>
            </a:r>
          </a:p>
        </p:txBody>
      </p:sp>
      <p:sp>
        <p:nvSpPr>
          <p:cNvPr id="4" name="Slayt Numarası Yer Tutucusu 3">
            <a:extLst>
              <a:ext uri="{FF2B5EF4-FFF2-40B4-BE49-F238E27FC236}">
                <a16:creationId xmlns:a16="http://schemas.microsoft.com/office/drawing/2014/main" id="{1E966B0B-176D-48DB-8902-0E0D0B8F88AA}"/>
              </a:ext>
            </a:extLst>
          </p:cNvPr>
          <p:cNvSpPr>
            <a:spLocks noGrp="1"/>
          </p:cNvSpPr>
          <p:nvPr>
            <p:ph type="sldNum" sz="quarter" idx="12"/>
          </p:nvPr>
        </p:nvSpPr>
        <p:spPr/>
        <p:txBody>
          <a:bodyPr/>
          <a:lstStyle/>
          <a:p>
            <a:fld id="{07CD0B7D-48B1-4AEE-B291-30D6907FFC5A}" type="slidenum">
              <a:rPr lang="tr-TR" smtClean="0"/>
              <a:t>1</a:t>
            </a:fld>
            <a:endParaRPr lang="tr-TR"/>
          </a:p>
        </p:txBody>
      </p:sp>
    </p:spTree>
    <p:extLst>
      <p:ext uri="{BB962C8B-B14F-4D97-AF65-F5344CB8AC3E}">
        <p14:creationId xmlns:p14="http://schemas.microsoft.com/office/powerpoint/2010/main" val="2768243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B2FF230-AA4C-435B-BB22-1F2F807348D3}"/>
              </a:ext>
            </a:extLst>
          </p:cNvPr>
          <p:cNvSpPr>
            <a:spLocks noGrp="1"/>
          </p:cNvSpPr>
          <p:nvPr>
            <p:ph type="title"/>
          </p:nvPr>
        </p:nvSpPr>
        <p:spPr>
          <a:xfrm>
            <a:off x="396240" y="1"/>
            <a:ext cx="10957560" cy="960120"/>
          </a:xfrm>
        </p:spPr>
        <p:txBody>
          <a:bodyPr/>
          <a:lstStyle/>
          <a:p>
            <a:r>
              <a:rPr lang="tr-TR" dirty="0"/>
              <a:t>Eşin rızası sorunu</a:t>
            </a:r>
          </a:p>
        </p:txBody>
      </p:sp>
      <p:sp>
        <p:nvSpPr>
          <p:cNvPr id="3" name="İçerik Yer Tutucusu 2">
            <a:extLst>
              <a:ext uri="{FF2B5EF4-FFF2-40B4-BE49-F238E27FC236}">
                <a16:creationId xmlns:a16="http://schemas.microsoft.com/office/drawing/2014/main" id="{5172F88C-9156-49C6-A15C-CD847112EFEC}"/>
              </a:ext>
            </a:extLst>
          </p:cNvPr>
          <p:cNvSpPr>
            <a:spLocks noGrp="1"/>
          </p:cNvSpPr>
          <p:nvPr>
            <p:ph idx="1"/>
          </p:nvPr>
        </p:nvSpPr>
        <p:spPr>
          <a:xfrm>
            <a:off x="137160" y="1447800"/>
            <a:ext cx="11917680" cy="5410200"/>
          </a:xfrm>
        </p:spPr>
        <p:txBody>
          <a:bodyPr>
            <a:normAutofit lnSpcReduction="10000"/>
          </a:bodyPr>
          <a:lstStyle/>
          <a:p>
            <a:pPr>
              <a:lnSpc>
                <a:spcPct val="150000"/>
              </a:lnSpc>
              <a:spcAft>
                <a:spcPts val="1800"/>
              </a:spcAft>
            </a:pPr>
            <a:r>
              <a:rPr lang="tr-TR" dirty="0"/>
              <a:t>MADDE 584- Eşlerden biri mahkemece verilmiş bir ayrılık kararı olmadıkça veya yasal olarak ayrı yaşama hakkı doğmadıkça, ancak diğerinin yazılı rızasıyla kefil olabilir; (…)</a:t>
            </a:r>
          </a:p>
          <a:p>
            <a:pPr algn="just">
              <a:lnSpc>
                <a:spcPct val="150000"/>
              </a:lnSpc>
              <a:spcAft>
                <a:spcPts val="1800"/>
              </a:spcAft>
            </a:pPr>
            <a:r>
              <a:rPr lang="tr-TR" dirty="0"/>
              <a:t>(Ek fıkra: 28/3/2013-6455/77 </a:t>
            </a:r>
            <a:r>
              <a:rPr lang="tr-TR" dirty="0" err="1"/>
              <a:t>md.</a:t>
            </a:r>
            <a:r>
              <a:rPr lang="tr-TR" dirty="0"/>
              <a:t>) Ticaret siciline kayıtlı ticari işletmenin sahibi veya ticaret şirketinin ortak ya da yöneticisi tarafından işletme veya şirketle ilgili olarak verilecek kefaletler, mesleki faaliyetleri ile ilgili olarak esnaf ve sanatkârlar siciline kayıtlı esnaf veya sanatkârlar tarafından verilecek kefaletler, (…) için eşin rızası aranmaz. </a:t>
            </a:r>
          </a:p>
        </p:txBody>
      </p:sp>
      <p:sp>
        <p:nvSpPr>
          <p:cNvPr id="4" name="Slayt Numarası Yer Tutucusu 3">
            <a:extLst>
              <a:ext uri="{FF2B5EF4-FFF2-40B4-BE49-F238E27FC236}">
                <a16:creationId xmlns:a16="http://schemas.microsoft.com/office/drawing/2014/main" id="{854EC21A-C5A2-4C43-941A-8D60CC4130B7}"/>
              </a:ext>
            </a:extLst>
          </p:cNvPr>
          <p:cNvSpPr>
            <a:spLocks noGrp="1"/>
          </p:cNvSpPr>
          <p:nvPr>
            <p:ph type="sldNum" sz="quarter" idx="12"/>
          </p:nvPr>
        </p:nvSpPr>
        <p:spPr/>
        <p:txBody>
          <a:bodyPr/>
          <a:lstStyle/>
          <a:p>
            <a:fld id="{07CD0B7D-48B1-4AEE-B291-30D6907FFC5A}" type="slidenum">
              <a:rPr lang="tr-TR" smtClean="0"/>
              <a:t>10</a:t>
            </a:fld>
            <a:endParaRPr lang="tr-TR"/>
          </a:p>
        </p:txBody>
      </p:sp>
    </p:spTree>
    <p:extLst>
      <p:ext uri="{BB962C8B-B14F-4D97-AF65-F5344CB8AC3E}">
        <p14:creationId xmlns:p14="http://schemas.microsoft.com/office/powerpoint/2010/main" val="1617883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DF483D-203C-467F-8DBB-6E6988D6C909}"/>
              </a:ext>
            </a:extLst>
          </p:cNvPr>
          <p:cNvSpPr>
            <a:spLocks noGrp="1"/>
          </p:cNvSpPr>
          <p:nvPr>
            <p:ph type="title"/>
          </p:nvPr>
        </p:nvSpPr>
        <p:spPr/>
        <p:txBody>
          <a:bodyPr/>
          <a:lstStyle/>
          <a:p>
            <a:r>
              <a:rPr lang="tr-TR" dirty="0"/>
              <a:t>Tüketicinin Korunması Hakkında Kanun</a:t>
            </a:r>
          </a:p>
        </p:txBody>
      </p:sp>
      <p:sp>
        <p:nvSpPr>
          <p:cNvPr id="3" name="İçerik Yer Tutucusu 2">
            <a:extLst>
              <a:ext uri="{FF2B5EF4-FFF2-40B4-BE49-F238E27FC236}">
                <a16:creationId xmlns:a16="http://schemas.microsoft.com/office/drawing/2014/main" id="{7FE864EA-323D-4046-B45B-81F1A457E893}"/>
              </a:ext>
            </a:extLst>
          </p:cNvPr>
          <p:cNvSpPr>
            <a:spLocks noGrp="1"/>
          </p:cNvSpPr>
          <p:nvPr>
            <p:ph idx="1"/>
          </p:nvPr>
        </p:nvSpPr>
        <p:spPr>
          <a:xfrm>
            <a:off x="533400" y="1825625"/>
            <a:ext cx="11445240" cy="4351338"/>
          </a:xfrm>
        </p:spPr>
        <p:txBody>
          <a:bodyPr/>
          <a:lstStyle/>
          <a:p>
            <a:pPr marL="0" indent="0">
              <a:lnSpc>
                <a:spcPct val="150000"/>
              </a:lnSpc>
              <a:spcAft>
                <a:spcPts val="1800"/>
              </a:spcAft>
              <a:buNone/>
            </a:pPr>
            <a:r>
              <a:rPr lang="tr-TR" dirty="0"/>
              <a:t>Madde 4.6: Tüketici işlemlerinde, tüketicinin edimlerine karşılık olarak alınan şahsi teminatlar, her ne isim altında olursa olsun adi kefalet sayılır.</a:t>
            </a:r>
          </a:p>
        </p:txBody>
      </p:sp>
      <p:sp>
        <p:nvSpPr>
          <p:cNvPr id="4" name="Slayt Numarası Yer Tutucusu 3">
            <a:extLst>
              <a:ext uri="{FF2B5EF4-FFF2-40B4-BE49-F238E27FC236}">
                <a16:creationId xmlns:a16="http://schemas.microsoft.com/office/drawing/2014/main" id="{E2BC2390-EBAF-4A9A-B604-626866A046A9}"/>
              </a:ext>
            </a:extLst>
          </p:cNvPr>
          <p:cNvSpPr>
            <a:spLocks noGrp="1"/>
          </p:cNvSpPr>
          <p:nvPr>
            <p:ph type="sldNum" sz="quarter" idx="12"/>
          </p:nvPr>
        </p:nvSpPr>
        <p:spPr/>
        <p:txBody>
          <a:bodyPr/>
          <a:lstStyle/>
          <a:p>
            <a:fld id="{07CD0B7D-48B1-4AEE-B291-30D6907FFC5A}" type="slidenum">
              <a:rPr lang="tr-TR" smtClean="0"/>
              <a:t>11</a:t>
            </a:fld>
            <a:endParaRPr lang="tr-TR"/>
          </a:p>
        </p:txBody>
      </p:sp>
    </p:spTree>
    <p:extLst>
      <p:ext uri="{BB962C8B-B14F-4D97-AF65-F5344CB8AC3E}">
        <p14:creationId xmlns:p14="http://schemas.microsoft.com/office/powerpoint/2010/main" val="1694134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a:extLst>
              <a:ext uri="{FF2B5EF4-FFF2-40B4-BE49-F238E27FC236}">
                <a16:creationId xmlns:a16="http://schemas.microsoft.com/office/drawing/2014/main" id="{BA123114-B361-4A48-A8E4-24FAFA343A05}"/>
              </a:ext>
            </a:extLst>
          </p:cNvPr>
          <p:cNvSpPr>
            <a:spLocks noGrp="1"/>
          </p:cNvSpPr>
          <p:nvPr>
            <p:ph type="ctrTitle"/>
          </p:nvPr>
        </p:nvSpPr>
        <p:spPr/>
        <p:txBody>
          <a:bodyPr/>
          <a:lstStyle/>
          <a:p>
            <a:r>
              <a:rPr lang="tr-TR" dirty="0"/>
              <a:t>Ticarî İşlerde Faiz</a:t>
            </a:r>
          </a:p>
        </p:txBody>
      </p:sp>
      <p:sp>
        <p:nvSpPr>
          <p:cNvPr id="7" name="Alt Başlık 6">
            <a:extLst>
              <a:ext uri="{FF2B5EF4-FFF2-40B4-BE49-F238E27FC236}">
                <a16:creationId xmlns:a16="http://schemas.microsoft.com/office/drawing/2014/main" id="{52D65C3C-EE5C-4014-BFDF-66DF574AF1B3}"/>
              </a:ext>
            </a:extLst>
          </p:cNvPr>
          <p:cNvSpPr>
            <a:spLocks noGrp="1"/>
          </p:cNvSpPr>
          <p:nvPr>
            <p:ph type="subTitle" idx="1"/>
          </p:nvPr>
        </p:nvSpPr>
        <p:spPr/>
        <p:txBody>
          <a:bodyPr>
            <a:normAutofit/>
          </a:bodyPr>
          <a:lstStyle/>
          <a:p>
            <a:r>
              <a:rPr lang="tr-TR" sz="3600" dirty="0" err="1"/>
              <a:t>Interest</a:t>
            </a:r>
            <a:r>
              <a:rPr lang="tr-TR" sz="3600" dirty="0"/>
              <a:t> – Der </a:t>
            </a:r>
            <a:r>
              <a:rPr lang="tr-TR" sz="3600" dirty="0" err="1"/>
              <a:t>Zins</a:t>
            </a:r>
            <a:endParaRPr lang="tr-TR" sz="3600" dirty="0"/>
          </a:p>
        </p:txBody>
      </p:sp>
      <p:sp>
        <p:nvSpPr>
          <p:cNvPr id="8" name="Slayt Numarası Yer Tutucusu 7">
            <a:extLst>
              <a:ext uri="{FF2B5EF4-FFF2-40B4-BE49-F238E27FC236}">
                <a16:creationId xmlns:a16="http://schemas.microsoft.com/office/drawing/2014/main" id="{9AF3E7BA-60B8-40E7-9708-238062C495CF}"/>
              </a:ext>
            </a:extLst>
          </p:cNvPr>
          <p:cNvSpPr>
            <a:spLocks noGrp="1"/>
          </p:cNvSpPr>
          <p:nvPr>
            <p:ph type="sldNum" sz="quarter" idx="12"/>
          </p:nvPr>
        </p:nvSpPr>
        <p:spPr/>
        <p:txBody>
          <a:bodyPr/>
          <a:lstStyle/>
          <a:p>
            <a:fld id="{07CD0B7D-48B1-4AEE-B291-30D6907FFC5A}" type="slidenum">
              <a:rPr lang="tr-TR" smtClean="0"/>
              <a:t>12</a:t>
            </a:fld>
            <a:endParaRPr lang="tr-TR"/>
          </a:p>
        </p:txBody>
      </p:sp>
    </p:spTree>
    <p:extLst>
      <p:ext uri="{BB962C8B-B14F-4D97-AF65-F5344CB8AC3E}">
        <p14:creationId xmlns:p14="http://schemas.microsoft.com/office/powerpoint/2010/main" val="2082766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840527F8-B8DE-42D1-A40D-3121BCD19714}"/>
              </a:ext>
            </a:extLst>
          </p:cNvPr>
          <p:cNvGraphicFramePr>
            <a:graphicFrameLocks noGrp="1"/>
          </p:cNvGraphicFramePr>
          <p:nvPr>
            <p:ph idx="1"/>
            <p:extLst>
              <p:ext uri="{D42A27DB-BD31-4B8C-83A1-F6EECF244321}">
                <p14:modId xmlns:p14="http://schemas.microsoft.com/office/powerpoint/2010/main" val="45601532"/>
              </p:ext>
            </p:extLst>
          </p:nvPr>
        </p:nvGraphicFramePr>
        <p:xfrm>
          <a:off x="0" y="-18854"/>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8AB43DA1-83EC-434E-9C60-AFE969121A6F}"/>
              </a:ext>
            </a:extLst>
          </p:cNvPr>
          <p:cNvSpPr>
            <a:spLocks noGrp="1"/>
          </p:cNvSpPr>
          <p:nvPr>
            <p:ph type="sldNum" sz="quarter" idx="12"/>
          </p:nvPr>
        </p:nvSpPr>
        <p:spPr/>
        <p:txBody>
          <a:bodyPr/>
          <a:lstStyle/>
          <a:p>
            <a:fld id="{07CD0B7D-48B1-4AEE-B291-30D6907FFC5A}" type="slidenum">
              <a:rPr lang="tr-TR" smtClean="0"/>
              <a:t>13</a:t>
            </a:fld>
            <a:endParaRPr lang="tr-TR"/>
          </a:p>
        </p:txBody>
      </p:sp>
    </p:spTree>
    <p:extLst>
      <p:ext uri="{BB962C8B-B14F-4D97-AF65-F5344CB8AC3E}">
        <p14:creationId xmlns:p14="http://schemas.microsoft.com/office/powerpoint/2010/main" val="2534354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02BC0166-5675-4358-865A-B571C6B8FCFE}"/>
              </a:ext>
            </a:extLst>
          </p:cNvPr>
          <p:cNvGraphicFramePr>
            <a:graphicFrameLocks noGrp="1"/>
          </p:cNvGraphicFramePr>
          <p:nvPr>
            <p:ph idx="1"/>
            <p:extLst>
              <p:ext uri="{D42A27DB-BD31-4B8C-83A1-F6EECF244321}">
                <p14:modId xmlns:p14="http://schemas.microsoft.com/office/powerpoint/2010/main" val="2281886727"/>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2CD8FDB6-D98D-4956-9E83-DC6A0398C179}"/>
              </a:ext>
            </a:extLst>
          </p:cNvPr>
          <p:cNvSpPr>
            <a:spLocks noGrp="1"/>
          </p:cNvSpPr>
          <p:nvPr>
            <p:ph type="sldNum" sz="quarter" idx="12"/>
          </p:nvPr>
        </p:nvSpPr>
        <p:spPr/>
        <p:txBody>
          <a:bodyPr/>
          <a:lstStyle/>
          <a:p>
            <a:fld id="{07CD0B7D-48B1-4AEE-B291-30D6907FFC5A}" type="slidenum">
              <a:rPr lang="tr-TR" smtClean="0"/>
              <a:t>14</a:t>
            </a:fld>
            <a:endParaRPr lang="tr-TR"/>
          </a:p>
        </p:txBody>
      </p:sp>
    </p:spTree>
    <p:extLst>
      <p:ext uri="{BB962C8B-B14F-4D97-AF65-F5344CB8AC3E}">
        <p14:creationId xmlns:p14="http://schemas.microsoft.com/office/powerpoint/2010/main" val="3646171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F1966A7E-9721-4E00-8879-1F4D95AC5E4C}"/>
              </a:ext>
            </a:extLst>
          </p:cNvPr>
          <p:cNvGraphicFramePr>
            <a:graphicFrameLocks noGrp="1"/>
          </p:cNvGraphicFramePr>
          <p:nvPr>
            <p:ph idx="1"/>
            <p:extLst>
              <p:ext uri="{D42A27DB-BD31-4B8C-83A1-F6EECF244321}">
                <p14:modId xmlns:p14="http://schemas.microsoft.com/office/powerpoint/2010/main" val="289242784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ayt Numarası Yer Tutucusu 6">
            <a:extLst>
              <a:ext uri="{FF2B5EF4-FFF2-40B4-BE49-F238E27FC236}">
                <a16:creationId xmlns:a16="http://schemas.microsoft.com/office/drawing/2014/main" id="{CFDC9FA7-9453-42FC-868E-C963B2A6F2A4}"/>
              </a:ext>
            </a:extLst>
          </p:cNvPr>
          <p:cNvSpPr>
            <a:spLocks noGrp="1"/>
          </p:cNvSpPr>
          <p:nvPr>
            <p:ph type="sldNum" sz="quarter" idx="12"/>
          </p:nvPr>
        </p:nvSpPr>
        <p:spPr/>
        <p:txBody>
          <a:bodyPr/>
          <a:lstStyle/>
          <a:p>
            <a:fld id="{07CD0B7D-48B1-4AEE-B291-30D6907FFC5A}" type="slidenum">
              <a:rPr lang="tr-TR" smtClean="0"/>
              <a:t>15</a:t>
            </a:fld>
            <a:endParaRPr lang="tr-TR"/>
          </a:p>
        </p:txBody>
      </p:sp>
    </p:spTree>
    <p:extLst>
      <p:ext uri="{BB962C8B-B14F-4D97-AF65-F5344CB8AC3E}">
        <p14:creationId xmlns:p14="http://schemas.microsoft.com/office/powerpoint/2010/main" val="28201544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6EE47B-29B7-4453-B58A-69463F8461C1}"/>
              </a:ext>
            </a:extLst>
          </p:cNvPr>
          <p:cNvSpPr>
            <a:spLocks noGrp="1"/>
          </p:cNvSpPr>
          <p:nvPr>
            <p:ph idx="1"/>
          </p:nvPr>
        </p:nvSpPr>
        <p:spPr>
          <a:xfrm>
            <a:off x="274320" y="518160"/>
            <a:ext cx="11765280" cy="6035040"/>
          </a:xfrm>
        </p:spPr>
        <p:txBody>
          <a:bodyPr/>
          <a:lstStyle/>
          <a:p>
            <a:pPr marL="0" indent="0">
              <a:lnSpc>
                <a:spcPct val="150000"/>
              </a:lnSpc>
              <a:spcBef>
                <a:spcPts val="1200"/>
              </a:spcBef>
              <a:spcAft>
                <a:spcPts val="1800"/>
              </a:spcAft>
              <a:buNone/>
            </a:pPr>
            <a:r>
              <a:rPr lang="tr-TR" b="1" dirty="0"/>
              <a:t>TÜRK BORÇLAR KANUNU MADDE 387- </a:t>
            </a:r>
          </a:p>
          <a:p>
            <a:pPr marL="0" indent="0">
              <a:lnSpc>
                <a:spcPct val="150000"/>
              </a:lnSpc>
              <a:spcBef>
                <a:spcPts val="1200"/>
              </a:spcBef>
              <a:spcAft>
                <a:spcPts val="1800"/>
              </a:spcAft>
              <a:buNone/>
            </a:pPr>
            <a:r>
              <a:rPr lang="tr-TR" dirty="0"/>
              <a:t>Ticari olmayan tüketim ödüncü sözleşmesinde, taraflarca kararlaştırılmış olmadıkça faiz istenemez. </a:t>
            </a:r>
          </a:p>
          <a:p>
            <a:pPr marL="0" indent="0">
              <a:lnSpc>
                <a:spcPct val="150000"/>
              </a:lnSpc>
              <a:spcBef>
                <a:spcPts val="1200"/>
              </a:spcBef>
              <a:spcAft>
                <a:spcPts val="1800"/>
              </a:spcAft>
              <a:buNone/>
            </a:pPr>
            <a:r>
              <a:rPr lang="tr-TR" dirty="0"/>
              <a:t>Ticari tüketim ödüncü sözleşmesinde, taraflarca kararlaştırılmamış olsa bile faiz istenebilir. </a:t>
            </a:r>
          </a:p>
        </p:txBody>
      </p:sp>
      <p:sp>
        <p:nvSpPr>
          <p:cNvPr id="2" name="Slayt Numarası Yer Tutucusu 1">
            <a:extLst>
              <a:ext uri="{FF2B5EF4-FFF2-40B4-BE49-F238E27FC236}">
                <a16:creationId xmlns:a16="http://schemas.microsoft.com/office/drawing/2014/main" id="{92260E69-AAB7-4106-A045-91D5B6F86270}"/>
              </a:ext>
            </a:extLst>
          </p:cNvPr>
          <p:cNvSpPr>
            <a:spLocks noGrp="1"/>
          </p:cNvSpPr>
          <p:nvPr>
            <p:ph type="sldNum" sz="quarter" idx="12"/>
          </p:nvPr>
        </p:nvSpPr>
        <p:spPr/>
        <p:txBody>
          <a:bodyPr/>
          <a:lstStyle/>
          <a:p>
            <a:fld id="{07CD0B7D-48B1-4AEE-B291-30D6907FFC5A}" type="slidenum">
              <a:rPr lang="tr-TR" smtClean="0"/>
              <a:t>16</a:t>
            </a:fld>
            <a:endParaRPr lang="tr-TR"/>
          </a:p>
        </p:txBody>
      </p:sp>
    </p:spTree>
    <p:extLst>
      <p:ext uri="{BB962C8B-B14F-4D97-AF65-F5344CB8AC3E}">
        <p14:creationId xmlns:p14="http://schemas.microsoft.com/office/powerpoint/2010/main" val="1552607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B43AD3FB-8416-4533-9A48-C78EA2D06D5A}"/>
              </a:ext>
            </a:extLst>
          </p:cNvPr>
          <p:cNvGraphicFramePr>
            <a:graphicFrameLocks noGrp="1"/>
          </p:cNvGraphicFramePr>
          <p:nvPr>
            <p:ph idx="1"/>
            <p:extLst>
              <p:ext uri="{D42A27DB-BD31-4B8C-83A1-F6EECF244321}">
                <p14:modId xmlns:p14="http://schemas.microsoft.com/office/powerpoint/2010/main" val="3400571936"/>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48D70946-69B0-45CA-8389-88C57013ED6C}"/>
              </a:ext>
            </a:extLst>
          </p:cNvPr>
          <p:cNvSpPr>
            <a:spLocks noGrp="1"/>
          </p:cNvSpPr>
          <p:nvPr>
            <p:ph type="sldNum" sz="quarter" idx="12"/>
          </p:nvPr>
        </p:nvSpPr>
        <p:spPr/>
        <p:txBody>
          <a:bodyPr/>
          <a:lstStyle/>
          <a:p>
            <a:fld id="{07CD0B7D-48B1-4AEE-B291-30D6907FFC5A}" type="slidenum">
              <a:rPr lang="tr-TR" smtClean="0"/>
              <a:t>17</a:t>
            </a:fld>
            <a:endParaRPr lang="tr-TR"/>
          </a:p>
        </p:txBody>
      </p:sp>
    </p:spTree>
    <p:extLst>
      <p:ext uri="{BB962C8B-B14F-4D97-AF65-F5344CB8AC3E}">
        <p14:creationId xmlns:p14="http://schemas.microsoft.com/office/powerpoint/2010/main" val="4039766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D45A44B2-1878-438C-8258-4188B8B1ABAB}"/>
              </a:ext>
            </a:extLst>
          </p:cNvPr>
          <p:cNvGraphicFramePr>
            <a:graphicFrameLocks noGrp="1"/>
          </p:cNvGraphicFramePr>
          <p:nvPr>
            <p:ph idx="1"/>
            <p:extLst>
              <p:ext uri="{D42A27DB-BD31-4B8C-83A1-F6EECF244321}">
                <p14:modId xmlns:p14="http://schemas.microsoft.com/office/powerpoint/2010/main" val="2004359111"/>
              </p:ext>
            </p:extLst>
          </p:nvPr>
        </p:nvGraphicFramePr>
        <p:xfrm>
          <a:off x="136525" y="0"/>
          <a:ext cx="1193323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2190A09A-12BB-4BB0-8BA2-138B9B7CFD20}"/>
              </a:ext>
            </a:extLst>
          </p:cNvPr>
          <p:cNvSpPr>
            <a:spLocks noGrp="1"/>
          </p:cNvSpPr>
          <p:nvPr>
            <p:ph type="sldNum" sz="quarter" idx="12"/>
          </p:nvPr>
        </p:nvSpPr>
        <p:spPr/>
        <p:txBody>
          <a:bodyPr/>
          <a:lstStyle/>
          <a:p>
            <a:fld id="{07CD0B7D-48B1-4AEE-B291-30D6907FFC5A}" type="slidenum">
              <a:rPr lang="tr-TR" smtClean="0"/>
              <a:t>18</a:t>
            </a:fld>
            <a:endParaRPr lang="tr-TR"/>
          </a:p>
        </p:txBody>
      </p:sp>
    </p:spTree>
    <p:extLst>
      <p:ext uri="{BB962C8B-B14F-4D97-AF65-F5344CB8AC3E}">
        <p14:creationId xmlns:p14="http://schemas.microsoft.com/office/powerpoint/2010/main" val="3038432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69705A5-60F7-4FC0-8DF0-7F35ACE6162D}"/>
              </a:ext>
            </a:extLst>
          </p:cNvPr>
          <p:cNvGraphicFramePr>
            <a:graphicFrameLocks noGrp="1"/>
          </p:cNvGraphicFramePr>
          <p:nvPr>
            <p:ph idx="1"/>
            <p:extLst>
              <p:ext uri="{D42A27DB-BD31-4B8C-83A1-F6EECF244321}">
                <p14:modId xmlns:p14="http://schemas.microsoft.com/office/powerpoint/2010/main" val="614653065"/>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8E8844D3-CC5C-4F5E-8736-04508971389E}"/>
              </a:ext>
            </a:extLst>
          </p:cNvPr>
          <p:cNvSpPr>
            <a:spLocks noGrp="1"/>
          </p:cNvSpPr>
          <p:nvPr>
            <p:ph type="sldNum" sz="quarter" idx="12"/>
          </p:nvPr>
        </p:nvSpPr>
        <p:spPr/>
        <p:txBody>
          <a:bodyPr/>
          <a:lstStyle/>
          <a:p>
            <a:fld id="{07CD0B7D-48B1-4AEE-B291-30D6907FFC5A}" type="slidenum">
              <a:rPr lang="tr-TR" smtClean="0"/>
              <a:t>19</a:t>
            </a:fld>
            <a:endParaRPr lang="tr-TR"/>
          </a:p>
        </p:txBody>
      </p:sp>
    </p:spTree>
    <p:extLst>
      <p:ext uri="{BB962C8B-B14F-4D97-AF65-F5344CB8AC3E}">
        <p14:creationId xmlns:p14="http://schemas.microsoft.com/office/powerpoint/2010/main" val="1391410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E304F03E-A6D6-48EF-80B5-E27BD1FAC72B}"/>
              </a:ext>
            </a:extLst>
          </p:cNvPr>
          <p:cNvGraphicFramePr>
            <a:graphicFrameLocks noGrp="1" noChangeAspect="1"/>
          </p:cNvGraphicFramePr>
          <p:nvPr>
            <p:ph idx="1"/>
            <p:extLst>
              <p:ext uri="{D42A27DB-BD31-4B8C-83A1-F6EECF244321}">
                <p14:modId xmlns:p14="http://schemas.microsoft.com/office/powerpoint/2010/main" val="204672720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F3D4A68C-5BFE-4782-AF60-FF8D68DCE4E7}"/>
              </a:ext>
            </a:extLst>
          </p:cNvPr>
          <p:cNvSpPr>
            <a:spLocks noGrp="1"/>
          </p:cNvSpPr>
          <p:nvPr>
            <p:ph type="sldNum" sz="quarter" idx="12"/>
          </p:nvPr>
        </p:nvSpPr>
        <p:spPr/>
        <p:txBody>
          <a:bodyPr/>
          <a:lstStyle/>
          <a:p>
            <a:fld id="{07CD0B7D-48B1-4AEE-B291-30D6907FFC5A}" type="slidenum">
              <a:rPr lang="tr-TR" smtClean="0"/>
              <a:t>2</a:t>
            </a:fld>
            <a:endParaRPr lang="tr-TR"/>
          </a:p>
        </p:txBody>
      </p:sp>
    </p:spTree>
    <p:extLst>
      <p:ext uri="{BB962C8B-B14F-4D97-AF65-F5344CB8AC3E}">
        <p14:creationId xmlns:p14="http://schemas.microsoft.com/office/powerpoint/2010/main" val="3803291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a:extLst>
              <a:ext uri="{FF2B5EF4-FFF2-40B4-BE49-F238E27FC236}">
                <a16:creationId xmlns:a16="http://schemas.microsoft.com/office/drawing/2014/main" id="{A55AF369-35C8-43E8-9FD6-B09E35DE0C4C}"/>
              </a:ext>
            </a:extLst>
          </p:cNvPr>
          <p:cNvGraphicFramePr>
            <a:graphicFrameLocks noGrp="1"/>
          </p:cNvGraphicFramePr>
          <p:nvPr>
            <p:ph idx="1"/>
            <p:extLst>
              <p:ext uri="{D42A27DB-BD31-4B8C-83A1-F6EECF244321}">
                <p14:modId xmlns:p14="http://schemas.microsoft.com/office/powerpoint/2010/main" val="203682838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Slayt Numarası Yer Tutucusu 8">
            <a:extLst>
              <a:ext uri="{FF2B5EF4-FFF2-40B4-BE49-F238E27FC236}">
                <a16:creationId xmlns:a16="http://schemas.microsoft.com/office/drawing/2014/main" id="{D983C426-9C65-473B-AB44-B689608144EF}"/>
              </a:ext>
            </a:extLst>
          </p:cNvPr>
          <p:cNvSpPr>
            <a:spLocks noGrp="1"/>
          </p:cNvSpPr>
          <p:nvPr>
            <p:ph type="sldNum" sz="quarter" idx="12"/>
          </p:nvPr>
        </p:nvSpPr>
        <p:spPr/>
        <p:txBody>
          <a:bodyPr/>
          <a:lstStyle/>
          <a:p>
            <a:fld id="{07CD0B7D-48B1-4AEE-B291-30D6907FFC5A}" type="slidenum">
              <a:rPr lang="tr-TR" smtClean="0"/>
              <a:t>20</a:t>
            </a:fld>
            <a:endParaRPr lang="tr-TR"/>
          </a:p>
        </p:txBody>
      </p:sp>
    </p:spTree>
    <p:extLst>
      <p:ext uri="{BB962C8B-B14F-4D97-AF65-F5344CB8AC3E}">
        <p14:creationId xmlns:p14="http://schemas.microsoft.com/office/powerpoint/2010/main" val="41820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8C31CC-8700-41D0-A745-FC3C0A34B21F}"/>
              </a:ext>
            </a:extLst>
          </p:cNvPr>
          <p:cNvSpPr>
            <a:spLocks noGrp="1"/>
          </p:cNvSpPr>
          <p:nvPr>
            <p:ph type="title"/>
          </p:nvPr>
        </p:nvSpPr>
        <p:spPr/>
        <p:txBody>
          <a:bodyPr/>
          <a:lstStyle/>
          <a:p>
            <a:r>
              <a:rPr lang="tr-TR" dirty="0"/>
              <a:t>SORU?</a:t>
            </a:r>
          </a:p>
        </p:txBody>
      </p:sp>
      <p:sp>
        <p:nvSpPr>
          <p:cNvPr id="3" name="İçerik Yer Tutucusu 2">
            <a:extLst>
              <a:ext uri="{FF2B5EF4-FFF2-40B4-BE49-F238E27FC236}">
                <a16:creationId xmlns:a16="http://schemas.microsoft.com/office/drawing/2014/main" id="{8218CFD9-C96B-4852-AD8D-A2DEBDB6CFD5}"/>
              </a:ext>
            </a:extLst>
          </p:cNvPr>
          <p:cNvSpPr>
            <a:spLocks noGrp="1"/>
          </p:cNvSpPr>
          <p:nvPr>
            <p:ph idx="1"/>
          </p:nvPr>
        </p:nvSpPr>
        <p:spPr/>
        <p:txBody>
          <a:bodyPr>
            <a:normAutofit/>
          </a:bodyPr>
          <a:lstStyle/>
          <a:p>
            <a:pPr>
              <a:lnSpc>
                <a:spcPct val="150000"/>
              </a:lnSpc>
              <a:spcAft>
                <a:spcPts val="1800"/>
              </a:spcAft>
            </a:pPr>
            <a:r>
              <a:rPr lang="tr-TR" sz="4000" dirty="0"/>
              <a:t>ADİ İŞLERDE KARARLAŞTIRILABİLECEK AZAMÎ KAPİTAL FAİZ ORANI NEDİR?</a:t>
            </a:r>
          </a:p>
        </p:txBody>
      </p:sp>
      <p:sp>
        <p:nvSpPr>
          <p:cNvPr id="4" name="Slayt Numarası Yer Tutucusu 3">
            <a:extLst>
              <a:ext uri="{FF2B5EF4-FFF2-40B4-BE49-F238E27FC236}">
                <a16:creationId xmlns:a16="http://schemas.microsoft.com/office/drawing/2014/main" id="{56EEA3DF-A557-4553-B05D-A2823217D461}"/>
              </a:ext>
            </a:extLst>
          </p:cNvPr>
          <p:cNvSpPr>
            <a:spLocks noGrp="1"/>
          </p:cNvSpPr>
          <p:nvPr>
            <p:ph type="sldNum" sz="quarter" idx="12"/>
          </p:nvPr>
        </p:nvSpPr>
        <p:spPr/>
        <p:txBody>
          <a:bodyPr/>
          <a:lstStyle/>
          <a:p>
            <a:fld id="{07CD0B7D-48B1-4AEE-B291-30D6907FFC5A}" type="slidenum">
              <a:rPr lang="tr-TR" smtClean="0"/>
              <a:t>21</a:t>
            </a:fld>
            <a:endParaRPr lang="tr-TR"/>
          </a:p>
        </p:txBody>
      </p:sp>
    </p:spTree>
    <p:extLst>
      <p:ext uri="{BB962C8B-B14F-4D97-AF65-F5344CB8AC3E}">
        <p14:creationId xmlns:p14="http://schemas.microsoft.com/office/powerpoint/2010/main" val="2418735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0C0AAEC-2EA6-49B8-B55F-5E5BD2D52D84}"/>
              </a:ext>
            </a:extLst>
          </p:cNvPr>
          <p:cNvGraphicFramePr>
            <a:graphicFrameLocks noGrp="1"/>
          </p:cNvGraphicFramePr>
          <p:nvPr>
            <p:ph idx="1"/>
            <p:extLst>
              <p:ext uri="{D42A27DB-BD31-4B8C-83A1-F6EECF244321}">
                <p14:modId xmlns:p14="http://schemas.microsoft.com/office/powerpoint/2010/main" val="928706301"/>
              </p:ext>
            </p:extLst>
          </p:nvPr>
        </p:nvGraphicFramePr>
        <p:xfrm>
          <a:off x="258762" y="152400"/>
          <a:ext cx="1193323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42EDC248-B425-4012-8506-2FAAD8E59B40}"/>
              </a:ext>
            </a:extLst>
          </p:cNvPr>
          <p:cNvSpPr>
            <a:spLocks noGrp="1"/>
          </p:cNvSpPr>
          <p:nvPr>
            <p:ph type="sldNum" sz="quarter" idx="12"/>
          </p:nvPr>
        </p:nvSpPr>
        <p:spPr/>
        <p:txBody>
          <a:bodyPr/>
          <a:lstStyle/>
          <a:p>
            <a:fld id="{07CD0B7D-48B1-4AEE-B291-30D6907FFC5A}" type="slidenum">
              <a:rPr lang="tr-TR" smtClean="0"/>
              <a:t>22</a:t>
            </a:fld>
            <a:endParaRPr lang="tr-TR"/>
          </a:p>
        </p:txBody>
      </p:sp>
    </p:spTree>
    <p:extLst>
      <p:ext uri="{BB962C8B-B14F-4D97-AF65-F5344CB8AC3E}">
        <p14:creationId xmlns:p14="http://schemas.microsoft.com/office/powerpoint/2010/main" val="2201727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CCE7CE08-7B8F-4C53-8C8D-6C2CD2926614}"/>
              </a:ext>
            </a:extLst>
          </p:cNvPr>
          <p:cNvGraphicFramePr>
            <a:graphicFrameLocks noGrp="1"/>
          </p:cNvGraphicFramePr>
          <p:nvPr>
            <p:ph idx="1"/>
            <p:extLst>
              <p:ext uri="{D42A27DB-BD31-4B8C-83A1-F6EECF244321}">
                <p14:modId xmlns:p14="http://schemas.microsoft.com/office/powerpoint/2010/main" val="2627845086"/>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Slayt Numarası Yer Tutucusu 7">
            <a:extLst>
              <a:ext uri="{FF2B5EF4-FFF2-40B4-BE49-F238E27FC236}">
                <a16:creationId xmlns:a16="http://schemas.microsoft.com/office/drawing/2014/main" id="{D57A853C-281B-4E53-B8B7-512194B1B39F}"/>
              </a:ext>
            </a:extLst>
          </p:cNvPr>
          <p:cNvSpPr>
            <a:spLocks noGrp="1"/>
          </p:cNvSpPr>
          <p:nvPr>
            <p:ph type="sldNum" sz="quarter" idx="12"/>
          </p:nvPr>
        </p:nvSpPr>
        <p:spPr/>
        <p:txBody>
          <a:bodyPr/>
          <a:lstStyle/>
          <a:p>
            <a:fld id="{07CD0B7D-48B1-4AEE-B291-30D6907FFC5A}" type="slidenum">
              <a:rPr lang="tr-TR" smtClean="0"/>
              <a:t>23</a:t>
            </a:fld>
            <a:endParaRPr lang="tr-TR"/>
          </a:p>
        </p:txBody>
      </p:sp>
    </p:spTree>
    <p:extLst>
      <p:ext uri="{BB962C8B-B14F-4D97-AF65-F5344CB8AC3E}">
        <p14:creationId xmlns:p14="http://schemas.microsoft.com/office/powerpoint/2010/main" val="2065038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BA25B43-5A10-4C8A-AC6F-DFF33295CE62}"/>
              </a:ext>
            </a:extLst>
          </p:cNvPr>
          <p:cNvGraphicFramePr>
            <a:graphicFrameLocks noGrp="1"/>
          </p:cNvGraphicFramePr>
          <p:nvPr>
            <p:ph idx="1"/>
            <p:extLst>
              <p:ext uri="{D42A27DB-BD31-4B8C-83A1-F6EECF244321}">
                <p14:modId xmlns:p14="http://schemas.microsoft.com/office/powerpoint/2010/main" val="3241151315"/>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993E35C6-370B-492F-B37E-997059E498A5}"/>
              </a:ext>
            </a:extLst>
          </p:cNvPr>
          <p:cNvSpPr>
            <a:spLocks noGrp="1"/>
          </p:cNvSpPr>
          <p:nvPr>
            <p:ph type="sldNum" sz="quarter" idx="12"/>
          </p:nvPr>
        </p:nvSpPr>
        <p:spPr/>
        <p:txBody>
          <a:bodyPr/>
          <a:lstStyle/>
          <a:p>
            <a:fld id="{07CD0B7D-48B1-4AEE-B291-30D6907FFC5A}" type="slidenum">
              <a:rPr lang="tr-TR" smtClean="0"/>
              <a:t>24</a:t>
            </a:fld>
            <a:endParaRPr lang="tr-TR"/>
          </a:p>
        </p:txBody>
      </p:sp>
    </p:spTree>
    <p:extLst>
      <p:ext uri="{BB962C8B-B14F-4D97-AF65-F5344CB8AC3E}">
        <p14:creationId xmlns:p14="http://schemas.microsoft.com/office/powerpoint/2010/main" val="29944181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CE896F-BE75-4FE1-8DBD-D7E51E65D92F}"/>
              </a:ext>
            </a:extLst>
          </p:cNvPr>
          <p:cNvSpPr>
            <a:spLocks noGrp="1"/>
          </p:cNvSpPr>
          <p:nvPr>
            <p:ph type="title"/>
          </p:nvPr>
        </p:nvSpPr>
        <p:spPr/>
        <p:txBody>
          <a:bodyPr/>
          <a:lstStyle/>
          <a:p>
            <a:r>
              <a:rPr lang="tr-TR" dirty="0"/>
              <a:t>Kapital Faiz Oranı Belirlenmiş, Temerrüt Faiz Oranı Belirlenmemişse:</a:t>
            </a:r>
          </a:p>
        </p:txBody>
      </p:sp>
      <p:sp>
        <p:nvSpPr>
          <p:cNvPr id="3" name="İçerik Yer Tutucusu 2">
            <a:extLst>
              <a:ext uri="{FF2B5EF4-FFF2-40B4-BE49-F238E27FC236}">
                <a16:creationId xmlns:a16="http://schemas.microsoft.com/office/drawing/2014/main" id="{C76FC522-803D-4180-9273-3BD64195718B}"/>
              </a:ext>
            </a:extLst>
          </p:cNvPr>
          <p:cNvSpPr>
            <a:spLocks noGrp="1"/>
          </p:cNvSpPr>
          <p:nvPr>
            <p:ph idx="1"/>
          </p:nvPr>
        </p:nvSpPr>
        <p:spPr/>
        <p:txBody>
          <a:bodyPr/>
          <a:lstStyle/>
          <a:p>
            <a:pPr algn="just">
              <a:lnSpc>
                <a:spcPct val="150000"/>
              </a:lnSpc>
              <a:spcBef>
                <a:spcPts val="1200"/>
              </a:spcBef>
              <a:spcAft>
                <a:spcPts val="1200"/>
              </a:spcAft>
            </a:pPr>
            <a:r>
              <a:rPr lang="tr-TR" b="1" dirty="0"/>
              <a:t>3095 sayılı Kanun m. 2/III: «</a:t>
            </a:r>
            <a:r>
              <a:rPr lang="tr-TR" i="1" dirty="0"/>
              <a:t>Temerrüt faizi miktarının sözleşmede kararlaştırılmamış olduğu hallerde, akdi faiz miktarı yukarıdaki fıkralarda öngörülen miktarın üstünde ise, temerrüt faizi, akdi faiz miktarından az olamaz.</a:t>
            </a:r>
            <a:r>
              <a:rPr lang="tr-TR" dirty="0"/>
              <a:t>»</a:t>
            </a:r>
          </a:p>
        </p:txBody>
      </p:sp>
      <p:sp>
        <p:nvSpPr>
          <p:cNvPr id="4" name="Slayt Numarası Yer Tutucusu 3">
            <a:extLst>
              <a:ext uri="{FF2B5EF4-FFF2-40B4-BE49-F238E27FC236}">
                <a16:creationId xmlns:a16="http://schemas.microsoft.com/office/drawing/2014/main" id="{D67E82C2-2E77-46B8-8C8F-0327D1C6194A}"/>
              </a:ext>
            </a:extLst>
          </p:cNvPr>
          <p:cNvSpPr>
            <a:spLocks noGrp="1"/>
          </p:cNvSpPr>
          <p:nvPr>
            <p:ph type="sldNum" sz="quarter" idx="12"/>
          </p:nvPr>
        </p:nvSpPr>
        <p:spPr/>
        <p:txBody>
          <a:bodyPr/>
          <a:lstStyle/>
          <a:p>
            <a:fld id="{07CD0B7D-48B1-4AEE-B291-30D6907FFC5A}" type="slidenum">
              <a:rPr lang="tr-TR" smtClean="0"/>
              <a:t>25</a:t>
            </a:fld>
            <a:endParaRPr lang="tr-TR"/>
          </a:p>
        </p:txBody>
      </p:sp>
    </p:spTree>
    <p:extLst>
      <p:ext uri="{BB962C8B-B14F-4D97-AF65-F5344CB8AC3E}">
        <p14:creationId xmlns:p14="http://schemas.microsoft.com/office/powerpoint/2010/main" val="20401960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8C31CC-8700-41D0-A745-FC3C0A34B21F}"/>
              </a:ext>
            </a:extLst>
          </p:cNvPr>
          <p:cNvSpPr>
            <a:spLocks noGrp="1"/>
          </p:cNvSpPr>
          <p:nvPr>
            <p:ph type="title"/>
          </p:nvPr>
        </p:nvSpPr>
        <p:spPr/>
        <p:txBody>
          <a:bodyPr/>
          <a:lstStyle/>
          <a:p>
            <a:r>
              <a:rPr lang="tr-TR" dirty="0"/>
              <a:t>SORU?</a:t>
            </a:r>
          </a:p>
        </p:txBody>
      </p:sp>
      <p:sp>
        <p:nvSpPr>
          <p:cNvPr id="3" name="İçerik Yer Tutucusu 2">
            <a:extLst>
              <a:ext uri="{FF2B5EF4-FFF2-40B4-BE49-F238E27FC236}">
                <a16:creationId xmlns:a16="http://schemas.microsoft.com/office/drawing/2014/main" id="{8218CFD9-C96B-4852-AD8D-A2DEBDB6CFD5}"/>
              </a:ext>
            </a:extLst>
          </p:cNvPr>
          <p:cNvSpPr>
            <a:spLocks noGrp="1"/>
          </p:cNvSpPr>
          <p:nvPr>
            <p:ph idx="1"/>
          </p:nvPr>
        </p:nvSpPr>
        <p:spPr/>
        <p:txBody>
          <a:bodyPr>
            <a:normAutofit/>
          </a:bodyPr>
          <a:lstStyle/>
          <a:p>
            <a:pPr>
              <a:lnSpc>
                <a:spcPct val="150000"/>
              </a:lnSpc>
              <a:spcAft>
                <a:spcPts val="1800"/>
              </a:spcAft>
            </a:pPr>
            <a:r>
              <a:rPr lang="tr-TR" sz="4000" dirty="0"/>
              <a:t>ADİ İŞLERDE KARARLAŞTIRILABİLECEK AZAMÎ TEMERRÜT FAİZ ORANI NEDİR?</a:t>
            </a:r>
          </a:p>
        </p:txBody>
      </p:sp>
      <p:sp>
        <p:nvSpPr>
          <p:cNvPr id="4" name="Slayt Numarası Yer Tutucusu 3">
            <a:extLst>
              <a:ext uri="{FF2B5EF4-FFF2-40B4-BE49-F238E27FC236}">
                <a16:creationId xmlns:a16="http://schemas.microsoft.com/office/drawing/2014/main" id="{56EFE4FE-10DF-4575-93AB-5766B3CEBFAA}"/>
              </a:ext>
            </a:extLst>
          </p:cNvPr>
          <p:cNvSpPr>
            <a:spLocks noGrp="1"/>
          </p:cNvSpPr>
          <p:nvPr>
            <p:ph type="sldNum" sz="quarter" idx="12"/>
          </p:nvPr>
        </p:nvSpPr>
        <p:spPr/>
        <p:txBody>
          <a:bodyPr/>
          <a:lstStyle/>
          <a:p>
            <a:fld id="{07CD0B7D-48B1-4AEE-B291-30D6907FFC5A}" type="slidenum">
              <a:rPr lang="tr-TR" smtClean="0"/>
              <a:t>26</a:t>
            </a:fld>
            <a:endParaRPr lang="tr-TR"/>
          </a:p>
        </p:txBody>
      </p:sp>
    </p:spTree>
    <p:extLst>
      <p:ext uri="{BB962C8B-B14F-4D97-AF65-F5344CB8AC3E}">
        <p14:creationId xmlns:p14="http://schemas.microsoft.com/office/powerpoint/2010/main" val="30837562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4E064DC-CBBE-4446-A0C8-E38FF869CF28}"/>
              </a:ext>
            </a:extLst>
          </p:cNvPr>
          <p:cNvGraphicFramePr>
            <a:graphicFrameLocks noGrp="1"/>
          </p:cNvGraphicFramePr>
          <p:nvPr>
            <p:ph idx="1"/>
            <p:extLst>
              <p:ext uri="{D42A27DB-BD31-4B8C-83A1-F6EECF244321}">
                <p14:modId xmlns:p14="http://schemas.microsoft.com/office/powerpoint/2010/main" val="555853615"/>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Düz Bağlayıcı 5">
            <a:extLst>
              <a:ext uri="{FF2B5EF4-FFF2-40B4-BE49-F238E27FC236}">
                <a16:creationId xmlns:a16="http://schemas.microsoft.com/office/drawing/2014/main" id="{E7D35476-20DF-4319-BBB4-F39E3B841136}"/>
              </a:ext>
            </a:extLst>
          </p:cNvPr>
          <p:cNvCxnSpPr/>
          <p:nvPr/>
        </p:nvCxnSpPr>
        <p:spPr>
          <a:xfrm>
            <a:off x="9479280" y="2510790"/>
            <a:ext cx="0" cy="3230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Slayt Numarası Yer Tutucusu 6">
            <a:extLst>
              <a:ext uri="{FF2B5EF4-FFF2-40B4-BE49-F238E27FC236}">
                <a16:creationId xmlns:a16="http://schemas.microsoft.com/office/drawing/2014/main" id="{313661A5-4D76-4628-86C4-99B64752BD1A}"/>
              </a:ext>
            </a:extLst>
          </p:cNvPr>
          <p:cNvSpPr>
            <a:spLocks noGrp="1"/>
          </p:cNvSpPr>
          <p:nvPr>
            <p:ph type="sldNum" sz="quarter" idx="12"/>
          </p:nvPr>
        </p:nvSpPr>
        <p:spPr/>
        <p:txBody>
          <a:bodyPr/>
          <a:lstStyle/>
          <a:p>
            <a:fld id="{07CD0B7D-48B1-4AEE-B291-30D6907FFC5A}" type="slidenum">
              <a:rPr lang="tr-TR" smtClean="0"/>
              <a:t>27</a:t>
            </a:fld>
            <a:endParaRPr lang="tr-TR"/>
          </a:p>
        </p:txBody>
      </p:sp>
    </p:spTree>
    <p:extLst>
      <p:ext uri="{BB962C8B-B14F-4D97-AF65-F5344CB8AC3E}">
        <p14:creationId xmlns:p14="http://schemas.microsoft.com/office/powerpoint/2010/main" val="14560430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B43AD3FB-8416-4533-9A48-C78EA2D06D5A}"/>
              </a:ext>
            </a:extLst>
          </p:cNvPr>
          <p:cNvGraphicFramePr>
            <a:graphicFrameLocks noGrp="1"/>
          </p:cNvGraphicFramePr>
          <p:nvPr>
            <p:ph idx="1"/>
            <p:extLst>
              <p:ext uri="{D42A27DB-BD31-4B8C-83A1-F6EECF244321}">
                <p14:modId xmlns:p14="http://schemas.microsoft.com/office/powerpoint/2010/main" val="1339623034"/>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2BDC7DA0-0162-4D2C-94D8-974513EFB708}"/>
              </a:ext>
            </a:extLst>
          </p:cNvPr>
          <p:cNvSpPr>
            <a:spLocks noGrp="1"/>
          </p:cNvSpPr>
          <p:nvPr>
            <p:ph type="sldNum" sz="quarter" idx="12"/>
          </p:nvPr>
        </p:nvSpPr>
        <p:spPr/>
        <p:txBody>
          <a:bodyPr/>
          <a:lstStyle/>
          <a:p>
            <a:fld id="{07CD0B7D-48B1-4AEE-B291-30D6907FFC5A}" type="slidenum">
              <a:rPr lang="tr-TR" smtClean="0"/>
              <a:t>28</a:t>
            </a:fld>
            <a:endParaRPr lang="tr-TR"/>
          </a:p>
        </p:txBody>
      </p:sp>
    </p:spTree>
    <p:extLst>
      <p:ext uri="{BB962C8B-B14F-4D97-AF65-F5344CB8AC3E}">
        <p14:creationId xmlns:p14="http://schemas.microsoft.com/office/powerpoint/2010/main" val="38347554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D45A44B2-1878-438C-8258-4188B8B1ABAB}"/>
              </a:ext>
            </a:extLst>
          </p:cNvPr>
          <p:cNvGraphicFramePr>
            <a:graphicFrameLocks noGrp="1"/>
          </p:cNvGraphicFramePr>
          <p:nvPr>
            <p:ph idx="1"/>
            <p:extLst>
              <p:ext uri="{D42A27DB-BD31-4B8C-83A1-F6EECF244321}">
                <p14:modId xmlns:p14="http://schemas.microsoft.com/office/powerpoint/2010/main" val="3644605515"/>
              </p:ext>
            </p:extLst>
          </p:nvPr>
        </p:nvGraphicFramePr>
        <p:xfrm>
          <a:off x="136525" y="0"/>
          <a:ext cx="1193323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714BB73C-ECA8-43F2-BC8C-76E87FE4CC84}"/>
              </a:ext>
            </a:extLst>
          </p:cNvPr>
          <p:cNvSpPr>
            <a:spLocks noGrp="1"/>
          </p:cNvSpPr>
          <p:nvPr>
            <p:ph type="sldNum" sz="quarter" idx="12"/>
          </p:nvPr>
        </p:nvSpPr>
        <p:spPr/>
        <p:txBody>
          <a:bodyPr/>
          <a:lstStyle/>
          <a:p>
            <a:fld id="{07CD0B7D-48B1-4AEE-B291-30D6907FFC5A}" type="slidenum">
              <a:rPr lang="tr-TR" smtClean="0"/>
              <a:t>29</a:t>
            </a:fld>
            <a:endParaRPr lang="tr-TR"/>
          </a:p>
        </p:txBody>
      </p:sp>
    </p:spTree>
    <p:extLst>
      <p:ext uri="{BB962C8B-B14F-4D97-AF65-F5344CB8AC3E}">
        <p14:creationId xmlns:p14="http://schemas.microsoft.com/office/powerpoint/2010/main" val="107137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09D6B31-9A1C-43A6-99CD-81447F9106B8}"/>
              </a:ext>
            </a:extLst>
          </p:cNvPr>
          <p:cNvSpPr>
            <a:spLocks noGrp="1"/>
          </p:cNvSpPr>
          <p:nvPr>
            <p:ph idx="1"/>
          </p:nvPr>
        </p:nvSpPr>
        <p:spPr>
          <a:xfrm>
            <a:off x="115747" y="300942"/>
            <a:ext cx="11875625" cy="4490977"/>
          </a:xfrm>
        </p:spPr>
        <p:txBody>
          <a:bodyPr/>
          <a:lstStyle/>
          <a:p>
            <a:pPr marL="0" indent="0">
              <a:lnSpc>
                <a:spcPct val="150000"/>
              </a:lnSpc>
              <a:spcAft>
                <a:spcPts val="1200"/>
              </a:spcAft>
              <a:buNone/>
            </a:pPr>
            <a:r>
              <a:rPr lang="tr-TR" b="1" dirty="0"/>
              <a:t>Tüketicinin Korunması Hakkında Kanun m. 3/k: </a:t>
            </a:r>
          </a:p>
          <a:p>
            <a:pPr marL="0" indent="0">
              <a:lnSpc>
                <a:spcPct val="150000"/>
              </a:lnSpc>
              <a:spcAft>
                <a:spcPts val="1200"/>
              </a:spcAft>
              <a:buNone/>
            </a:pPr>
            <a:endParaRPr lang="tr-TR" dirty="0"/>
          </a:p>
          <a:p>
            <a:pPr marL="0" indent="0">
              <a:lnSpc>
                <a:spcPct val="150000"/>
              </a:lnSpc>
              <a:spcAft>
                <a:spcPts val="1200"/>
              </a:spcAft>
              <a:buNone/>
            </a:pPr>
            <a:r>
              <a:rPr lang="tr-TR" dirty="0"/>
              <a:t>Tüketici: Ticari veya mesleki olmayan amaçlarla hareket eden gerçek veya tüzel kişiyi ifade eder.</a:t>
            </a:r>
          </a:p>
        </p:txBody>
      </p:sp>
      <p:sp>
        <p:nvSpPr>
          <p:cNvPr id="4" name="Slayt Numarası Yer Tutucusu 3">
            <a:extLst>
              <a:ext uri="{FF2B5EF4-FFF2-40B4-BE49-F238E27FC236}">
                <a16:creationId xmlns:a16="http://schemas.microsoft.com/office/drawing/2014/main" id="{988E2231-59FE-4182-B2C8-9B976B724F16}"/>
              </a:ext>
            </a:extLst>
          </p:cNvPr>
          <p:cNvSpPr>
            <a:spLocks noGrp="1"/>
          </p:cNvSpPr>
          <p:nvPr>
            <p:ph type="sldNum" sz="quarter" idx="12"/>
          </p:nvPr>
        </p:nvSpPr>
        <p:spPr/>
        <p:txBody>
          <a:bodyPr/>
          <a:lstStyle/>
          <a:p>
            <a:fld id="{07CD0B7D-48B1-4AEE-B291-30D6907FFC5A}" type="slidenum">
              <a:rPr lang="tr-TR" smtClean="0"/>
              <a:t>3</a:t>
            </a:fld>
            <a:endParaRPr lang="tr-TR"/>
          </a:p>
        </p:txBody>
      </p:sp>
    </p:spTree>
    <p:extLst>
      <p:ext uri="{BB962C8B-B14F-4D97-AF65-F5344CB8AC3E}">
        <p14:creationId xmlns:p14="http://schemas.microsoft.com/office/powerpoint/2010/main" val="7758701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69705A5-60F7-4FC0-8DF0-7F35ACE6162D}"/>
              </a:ext>
            </a:extLst>
          </p:cNvPr>
          <p:cNvGraphicFramePr>
            <a:graphicFrameLocks noGrp="1"/>
          </p:cNvGraphicFramePr>
          <p:nvPr>
            <p:ph idx="1"/>
            <p:extLst>
              <p:ext uri="{D42A27DB-BD31-4B8C-83A1-F6EECF244321}">
                <p14:modId xmlns:p14="http://schemas.microsoft.com/office/powerpoint/2010/main" val="2938502203"/>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E4A8B2F8-D7D6-48F2-80AE-9B9C6FAE0000}"/>
              </a:ext>
            </a:extLst>
          </p:cNvPr>
          <p:cNvSpPr>
            <a:spLocks noGrp="1"/>
          </p:cNvSpPr>
          <p:nvPr>
            <p:ph type="sldNum" sz="quarter" idx="12"/>
          </p:nvPr>
        </p:nvSpPr>
        <p:spPr/>
        <p:txBody>
          <a:bodyPr/>
          <a:lstStyle/>
          <a:p>
            <a:fld id="{07CD0B7D-48B1-4AEE-B291-30D6907FFC5A}" type="slidenum">
              <a:rPr lang="tr-TR" smtClean="0"/>
              <a:t>30</a:t>
            </a:fld>
            <a:endParaRPr lang="tr-TR"/>
          </a:p>
        </p:txBody>
      </p:sp>
    </p:spTree>
    <p:extLst>
      <p:ext uri="{BB962C8B-B14F-4D97-AF65-F5344CB8AC3E}">
        <p14:creationId xmlns:p14="http://schemas.microsoft.com/office/powerpoint/2010/main" val="40989688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a:extLst>
              <a:ext uri="{FF2B5EF4-FFF2-40B4-BE49-F238E27FC236}">
                <a16:creationId xmlns:a16="http://schemas.microsoft.com/office/drawing/2014/main" id="{A55AF369-35C8-43E8-9FD6-B09E35DE0C4C}"/>
              </a:ext>
            </a:extLst>
          </p:cNvPr>
          <p:cNvGraphicFramePr>
            <a:graphicFrameLocks noGrp="1"/>
          </p:cNvGraphicFramePr>
          <p:nvPr>
            <p:ph idx="1"/>
            <p:extLst>
              <p:ext uri="{D42A27DB-BD31-4B8C-83A1-F6EECF244321}">
                <p14:modId xmlns:p14="http://schemas.microsoft.com/office/powerpoint/2010/main" val="1130202376"/>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1070E35C-30D7-4378-BC83-832413E9D5D4}"/>
              </a:ext>
            </a:extLst>
          </p:cNvPr>
          <p:cNvSpPr>
            <a:spLocks noGrp="1"/>
          </p:cNvSpPr>
          <p:nvPr>
            <p:ph type="sldNum" sz="quarter" idx="12"/>
          </p:nvPr>
        </p:nvSpPr>
        <p:spPr/>
        <p:txBody>
          <a:bodyPr/>
          <a:lstStyle/>
          <a:p>
            <a:fld id="{07CD0B7D-48B1-4AEE-B291-30D6907FFC5A}" type="slidenum">
              <a:rPr lang="tr-TR" smtClean="0"/>
              <a:t>31</a:t>
            </a:fld>
            <a:endParaRPr lang="tr-TR"/>
          </a:p>
        </p:txBody>
      </p:sp>
    </p:spTree>
    <p:extLst>
      <p:ext uri="{BB962C8B-B14F-4D97-AF65-F5344CB8AC3E}">
        <p14:creationId xmlns:p14="http://schemas.microsoft.com/office/powerpoint/2010/main" val="8788191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0C0AAEC-2EA6-49B8-B55F-5E5BD2D52D84}"/>
              </a:ext>
            </a:extLst>
          </p:cNvPr>
          <p:cNvGraphicFramePr>
            <a:graphicFrameLocks noGrp="1"/>
          </p:cNvGraphicFramePr>
          <p:nvPr>
            <p:ph idx="1"/>
            <p:extLst>
              <p:ext uri="{D42A27DB-BD31-4B8C-83A1-F6EECF244321}">
                <p14:modId xmlns:p14="http://schemas.microsoft.com/office/powerpoint/2010/main" val="3119748516"/>
              </p:ext>
            </p:extLst>
          </p:nvPr>
        </p:nvGraphicFramePr>
        <p:xfrm>
          <a:off x="258762" y="152400"/>
          <a:ext cx="11933238"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5F711A29-ECE6-40E3-907B-FF892CEF845B}"/>
              </a:ext>
            </a:extLst>
          </p:cNvPr>
          <p:cNvSpPr>
            <a:spLocks noGrp="1"/>
          </p:cNvSpPr>
          <p:nvPr>
            <p:ph type="sldNum" sz="quarter" idx="12"/>
          </p:nvPr>
        </p:nvSpPr>
        <p:spPr/>
        <p:txBody>
          <a:bodyPr/>
          <a:lstStyle/>
          <a:p>
            <a:fld id="{07CD0B7D-48B1-4AEE-B291-30D6907FFC5A}" type="slidenum">
              <a:rPr lang="tr-TR" smtClean="0"/>
              <a:t>32</a:t>
            </a:fld>
            <a:endParaRPr lang="tr-TR"/>
          </a:p>
        </p:txBody>
      </p:sp>
    </p:spTree>
    <p:extLst>
      <p:ext uri="{BB962C8B-B14F-4D97-AF65-F5344CB8AC3E}">
        <p14:creationId xmlns:p14="http://schemas.microsoft.com/office/powerpoint/2010/main" val="7924838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CCE7CE08-7B8F-4C53-8C8D-6C2CD2926614}"/>
              </a:ext>
            </a:extLst>
          </p:cNvPr>
          <p:cNvGraphicFramePr>
            <a:graphicFrameLocks noGrp="1"/>
          </p:cNvGraphicFramePr>
          <p:nvPr>
            <p:ph idx="1"/>
            <p:extLst>
              <p:ext uri="{D42A27DB-BD31-4B8C-83A1-F6EECF244321}">
                <p14:modId xmlns:p14="http://schemas.microsoft.com/office/powerpoint/2010/main" val="2248222793"/>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FD22B697-D5C6-4E8F-B663-06F137AC2064}"/>
              </a:ext>
            </a:extLst>
          </p:cNvPr>
          <p:cNvSpPr>
            <a:spLocks noGrp="1"/>
          </p:cNvSpPr>
          <p:nvPr>
            <p:ph type="sldNum" sz="quarter" idx="12"/>
          </p:nvPr>
        </p:nvSpPr>
        <p:spPr/>
        <p:txBody>
          <a:bodyPr/>
          <a:lstStyle/>
          <a:p>
            <a:fld id="{07CD0B7D-48B1-4AEE-B291-30D6907FFC5A}" type="slidenum">
              <a:rPr lang="tr-TR" smtClean="0"/>
              <a:t>33</a:t>
            </a:fld>
            <a:endParaRPr lang="tr-TR"/>
          </a:p>
        </p:txBody>
      </p:sp>
    </p:spTree>
    <p:extLst>
      <p:ext uri="{BB962C8B-B14F-4D97-AF65-F5344CB8AC3E}">
        <p14:creationId xmlns:p14="http://schemas.microsoft.com/office/powerpoint/2010/main" val="4022702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2BA25B43-5A10-4C8A-AC6F-DFF33295CE62}"/>
              </a:ext>
            </a:extLst>
          </p:cNvPr>
          <p:cNvGraphicFramePr>
            <a:graphicFrameLocks noGrp="1"/>
          </p:cNvGraphicFramePr>
          <p:nvPr>
            <p:ph idx="1"/>
            <p:extLst>
              <p:ext uri="{D42A27DB-BD31-4B8C-83A1-F6EECF244321}">
                <p14:modId xmlns:p14="http://schemas.microsoft.com/office/powerpoint/2010/main" val="2508398590"/>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A525E783-BC49-4C3C-858A-36E49091DD3A}"/>
              </a:ext>
            </a:extLst>
          </p:cNvPr>
          <p:cNvSpPr>
            <a:spLocks noGrp="1"/>
          </p:cNvSpPr>
          <p:nvPr>
            <p:ph type="sldNum" sz="quarter" idx="12"/>
          </p:nvPr>
        </p:nvSpPr>
        <p:spPr/>
        <p:txBody>
          <a:bodyPr/>
          <a:lstStyle/>
          <a:p>
            <a:fld id="{07CD0B7D-48B1-4AEE-B291-30D6907FFC5A}" type="slidenum">
              <a:rPr lang="tr-TR" smtClean="0"/>
              <a:t>34</a:t>
            </a:fld>
            <a:endParaRPr lang="tr-TR"/>
          </a:p>
        </p:txBody>
      </p:sp>
    </p:spTree>
    <p:extLst>
      <p:ext uri="{BB962C8B-B14F-4D97-AF65-F5344CB8AC3E}">
        <p14:creationId xmlns:p14="http://schemas.microsoft.com/office/powerpoint/2010/main" val="33849497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E31D85B0-0678-4AEB-B227-7894EB1B26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6096000" cy="6887676"/>
          </a:xfrm>
        </p:spPr>
      </p:pic>
      <p:sp>
        <p:nvSpPr>
          <p:cNvPr id="6" name="Slayt Numarası Yer Tutucusu 5">
            <a:extLst>
              <a:ext uri="{FF2B5EF4-FFF2-40B4-BE49-F238E27FC236}">
                <a16:creationId xmlns:a16="http://schemas.microsoft.com/office/drawing/2014/main" id="{009D3A6C-DE69-424B-84F3-A9C6BE015F36}"/>
              </a:ext>
            </a:extLst>
          </p:cNvPr>
          <p:cNvSpPr>
            <a:spLocks noGrp="1"/>
          </p:cNvSpPr>
          <p:nvPr>
            <p:ph type="sldNum" sz="quarter" idx="12"/>
          </p:nvPr>
        </p:nvSpPr>
        <p:spPr/>
        <p:txBody>
          <a:bodyPr/>
          <a:lstStyle/>
          <a:p>
            <a:fld id="{07CD0B7D-48B1-4AEE-B291-30D6907FFC5A}" type="slidenum">
              <a:rPr lang="tr-TR" smtClean="0"/>
              <a:t>35</a:t>
            </a:fld>
            <a:endParaRPr lang="tr-TR"/>
          </a:p>
        </p:txBody>
      </p:sp>
    </p:spTree>
    <p:extLst>
      <p:ext uri="{BB962C8B-B14F-4D97-AF65-F5344CB8AC3E}">
        <p14:creationId xmlns:p14="http://schemas.microsoft.com/office/powerpoint/2010/main" val="2813375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2CE896F-BE75-4FE1-8DBD-D7E51E65D92F}"/>
              </a:ext>
            </a:extLst>
          </p:cNvPr>
          <p:cNvSpPr>
            <a:spLocks noGrp="1"/>
          </p:cNvSpPr>
          <p:nvPr>
            <p:ph type="title"/>
          </p:nvPr>
        </p:nvSpPr>
        <p:spPr/>
        <p:txBody>
          <a:bodyPr/>
          <a:lstStyle/>
          <a:p>
            <a:r>
              <a:rPr lang="tr-TR" dirty="0"/>
              <a:t>Kapital Faiz Oranı Belirlenmiş, Temerrüt Faiz Oranı Belirlenmemişse:</a:t>
            </a:r>
          </a:p>
        </p:txBody>
      </p:sp>
      <p:sp>
        <p:nvSpPr>
          <p:cNvPr id="3" name="İçerik Yer Tutucusu 2">
            <a:extLst>
              <a:ext uri="{FF2B5EF4-FFF2-40B4-BE49-F238E27FC236}">
                <a16:creationId xmlns:a16="http://schemas.microsoft.com/office/drawing/2014/main" id="{C76FC522-803D-4180-9273-3BD64195718B}"/>
              </a:ext>
            </a:extLst>
          </p:cNvPr>
          <p:cNvSpPr>
            <a:spLocks noGrp="1"/>
          </p:cNvSpPr>
          <p:nvPr>
            <p:ph idx="1"/>
          </p:nvPr>
        </p:nvSpPr>
        <p:spPr/>
        <p:txBody>
          <a:bodyPr/>
          <a:lstStyle/>
          <a:p>
            <a:pPr algn="just">
              <a:lnSpc>
                <a:spcPct val="150000"/>
              </a:lnSpc>
              <a:spcBef>
                <a:spcPts val="1200"/>
              </a:spcBef>
              <a:spcAft>
                <a:spcPts val="1200"/>
              </a:spcAft>
            </a:pPr>
            <a:r>
              <a:rPr lang="tr-TR" b="1" dirty="0"/>
              <a:t>3095 sayılı Kanun m. 2/III: «</a:t>
            </a:r>
            <a:r>
              <a:rPr lang="tr-TR" i="1" dirty="0"/>
              <a:t>Temerrüt faizi miktarının sözleşmede kararlaştırılmamış olduğu hallerde, akdi faiz miktarı yukarıdaki fıkralarda öngörülen miktarın üstünde ise, temerrüt faizi, akdi faiz miktarından az olamaz.</a:t>
            </a:r>
            <a:r>
              <a:rPr lang="tr-TR" dirty="0"/>
              <a:t>»</a:t>
            </a:r>
          </a:p>
        </p:txBody>
      </p:sp>
      <p:sp>
        <p:nvSpPr>
          <p:cNvPr id="4" name="Slayt Numarası Yer Tutucusu 3">
            <a:extLst>
              <a:ext uri="{FF2B5EF4-FFF2-40B4-BE49-F238E27FC236}">
                <a16:creationId xmlns:a16="http://schemas.microsoft.com/office/drawing/2014/main" id="{9847F480-B788-4069-B68C-A8F3DB667F54}"/>
              </a:ext>
            </a:extLst>
          </p:cNvPr>
          <p:cNvSpPr>
            <a:spLocks noGrp="1"/>
          </p:cNvSpPr>
          <p:nvPr>
            <p:ph type="sldNum" sz="quarter" idx="12"/>
          </p:nvPr>
        </p:nvSpPr>
        <p:spPr/>
        <p:txBody>
          <a:bodyPr/>
          <a:lstStyle/>
          <a:p>
            <a:fld id="{07CD0B7D-48B1-4AEE-B291-30D6907FFC5A}" type="slidenum">
              <a:rPr lang="tr-TR" smtClean="0"/>
              <a:t>36</a:t>
            </a:fld>
            <a:endParaRPr lang="tr-TR"/>
          </a:p>
        </p:txBody>
      </p:sp>
    </p:spTree>
    <p:extLst>
      <p:ext uri="{BB962C8B-B14F-4D97-AF65-F5344CB8AC3E}">
        <p14:creationId xmlns:p14="http://schemas.microsoft.com/office/powerpoint/2010/main" val="3599121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C4E064DC-CBBE-4446-A0C8-E38FF869CF28}"/>
              </a:ext>
            </a:extLst>
          </p:cNvPr>
          <p:cNvGraphicFramePr>
            <a:graphicFrameLocks noGrp="1"/>
          </p:cNvGraphicFramePr>
          <p:nvPr>
            <p:ph idx="1"/>
            <p:extLst>
              <p:ext uri="{D42A27DB-BD31-4B8C-83A1-F6EECF244321}">
                <p14:modId xmlns:p14="http://schemas.microsoft.com/office/powerpoint/2010/main" val="4070273291"/>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ayt Numarası Yer Tutucusu 1">
            <a:extLst>
              <a:ext uri="{FF2B5EF4-FFF2-40B4-BE49-F238E27FC236}">
                <a16:creationId xmlns:a16="http://schemas.microsoft.com/office/drawing/2014/main" id="{4807E337-97A6-4F32-A801-D8E5DEE56822}"/>
              </a:ext>
            </a:extLst>
          </p:cNvPr>
          <p:cNvSpPr>
            <a:spLocks noGrp="1"/>
          </p:cNvSpPr>
          <p:nvPr>
            <p:ph type="sldNum" sz="quarter" idx="12"/>
          </p:nvPr>
        </p:nvSpPr>
        <p:spPr/>
        <p:txBody>
          <a:bodyPr/>
          <a:lstStyle/>
          <a:p>
            <a:fld id="{07CD0B7D-48B1-4AEE-B291-30D6907FFC5A}" type="slidenum">
              <a:rPr lang="tr-TR" smtClean="0"/>
              <a:t>37</a:t>
            </a:fld>
            <a:endParaRPr lang="tr-TR"/>
          </a:p>
        </p:txBody>
      </p:sp>
    </p:spTree>
    <p:extLst>
      <p:ext uri="{BB962C8B-B14F-4D97-AF65-F5344CB8AC3E}">
        <p14:creationId xmlns:p14="http://schemas.microsoft.com/office/powerpoint/2010/main" val="6365533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a:extLst>
              <a:ext uri="{FF2B5EF4-FFF2-40B4-BE49-F238E27FC236}">
                <a16:creationId xmlns:a16="http://schemas.microsoft.com/office/drawing/2014/main" id="{1EA2E744-1A85-4D13-B6EE-6F4856FAFDE2}"/>
              </a:ext>
            </a:extLst>
          </p:cNvPr>
          <p:cNvSpPr>
            <a:spLocks noGrp="1"/>
          </p:cNvSpPr>
          <p:nvPr>
            <p:ph type="sldNum" sz="quarter" idx="12"/>
          </p:nvPr>
        </p:nvSpPr>
        <p:spPr/>
        <p:txBody>
          <a:bodyPr/>
          <a:lstStyle/>
          <a:p>
            <a:fld id="{07CD0B7D-48B1-4AEE-B291-30D6907FFC5A}" type="slidenum">
              <a:rPr lang="tr-TR" smtClean="0"/>
              <a:t>38</a:t>
            </a:fld>
            <a:endParaRPr lang="tr-TR"/>
          </a:p>
        </p:txBody>
      </p:sp>
      <p:pic>
        <p:nvPicPr>
          <p:cNvPr id="6" name="Resim 5" descr="ekran görüntüsü içeren bir resim&#10;&#10;Çok yüksek güvenilirlikle oluşturulmuş açıklama">
            <a:extLst>
              <a:ext uri="{FF2B5EF4-FFF2-40B4-BE49-F238E27FC236}">
                <a16:creationId xmlns:a16="http://schemas.microsoft.com/office/drawing/2014/main" id="{23B50F5A-C12E-42B5-9717-9AA1F3E397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13" y="102581"/>
            <a:ext cx="11539330" cy="6652837"/>
          </a:xfrm>
          <a:prstGeom prst="rect">
            <a:avLst/>
          </a:prstGeom>
        </p:spPr>
      </p:pic>
    </p:spTree>
    <p:extLst>
      <p:ext uri="{BB962C8B-B14F-4D97-AF65-F5344CB8AC3E}">
        <p14:creationId xmlns:p14="http://schemas.microsoft.com/office/powerpoint/2010/main" val="3441232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a:extLst>
              <a:ext uri="{FF2B5EF4-FFF2-40B4-BE49-F238E27FC236}">
                <a16:creationId xmlns:a16="http://schemas.microsoft.com/office/drawing/2014/main" id="{7E9FB502-3243-4F20-A643-F020869FD4E3}"/>
              </a:ext>
            </a:extLst>
          </p:cNvPr>
          <p:cNvGraphicFramePr>
            <a:graphicFrameLocks noGrp="1"/>
          </p:cNvGraphicFramePr>
          <p:nvPr>
            <p:ph idx="1"/>
            <p:extLst>
              <p:ext uri="{D42A27DB-BD31-4B8C-83A1-F6EECF244321}">
                <p14:modId xmlns:p14="http://schemas.microsoft.com/office/powerpoint/2010/main" val="1103443256"/>
              </p:ext>
            </p:extLst>
          </p:nvPr>
        </p:nvGraphicFramePr>
        <p:xfrm>
          <a:off x="254000" y="150471"/>
          <a:ext cx="11938000" cy="64239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ayt Numarası Yer Tutucusu 6">
            <a:extLst>
              <a:ext uri="{FF2B5EF4-FFF2-40B4-BE49-F238E27FC236}">
                <a16:creationId xmlns:a16="http://schemas.microsoft.com/office/drawing/2014/main" id="{9A71A564-52A2-445C-BB8A-4995C643CEB9}"/>
              </a:ext>
            </a:extLst>
          </p:cNvPr>
          <p:cNvSpPr>
            <a:spLocks noGrp="1"/>
          </p:cNvSpPr>
          <p:nvPr>
            <p:ph type="sldNum" sz="quarter" idx="12"/>
          </p:nvPr>
        </p:nvSpPr>
        <p:spPr/>
        <p:txBody>
          <a:bodyPr/>
          <a:lstStyle/>
          <a:p>
            <a:fld id="{07CD0B7D-48B1-4AEE-B291-30D6907FFC5A}" type="slidenum">
              <a:rPr lang="tr-TR" smtClean="0"/>
              <a:t>39</a:t>
            </a:fld>
            <a:endParaRPr lang="tr-TR"/>
          </a:p>
        </p:txBody>
      </p:sp>
    </p:spTree>
    <p:extLst>
      <p:ext uri="{BB962C8B-B14F-4D97-AF65-F5344CB8AC3E}">
        <p14:creationId xmlns:p14="http://schemas.microsoft.com/office/powerpoint/2010/main" val="380754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A0C2D957-913D-46CC-A5CC-FA4070FA5020}"/>
              </a:ext>
            </a:extLst>
          </p:cNvPr>
          <p:cNvGraphicFramePr>
            <a:graphicFrameLocks noGrp="1"/>
          </p:cNvGraphicFramePr>
          <p:nvPr>
            <p:ph idx="1"/>
            <p:extLst>
              <p:ext uri="{D42A27DB-BD31-4B8C-83A1-F6EECF244321}">
                <p14:modId xmlns:p14="http://schemas.microsoft.com/office/powerpoint/2010/main" val="1836046689"/>
              </p:ext>
            </p:extLst>
          </p:nvPr>
        </p:nvGraphicFramePr>
        <p:xfrm>
          <a:off x="0" y="0"/>
          <a:ext cx="12192000" cy="6979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6CC05FBB-9CD7-43EF-B307-9C2555C8B16D}"/>
              </a:ext>
            </a:extLst>
          </p:cNvPr>
          <p:cNvSpPr>
            <a:spLocks noGrp="1"/>
          </p:cNvSpPr>
          <p:nvPr>
            <p:ph type="sldNum" sz="quarter" idx="12"/>
          </p:nvPr>
        </p:nvSpPr>
        <p:spPr/>
        <p:txBody>
          <a:bodyPr/>
          <a:lstStyle/>
          <a:p>
            <a:fld id="{07CD0B7D-48B1-4AEE-B291-30D6907FFC5A}" type="slidenum">
              <a:rPr lang="tr-TR" smtClean="0"/>
              <a:t>4</a:t>
            </a:fld>
            <a:endParaRPr lang="tr-TR"/>
          </a:p>
        </p:txBody>
      </p:sp>
    </p:spTree>
    <p:extLst>
      <p:ext uri="{BB962C8B-B14F-4D97-AF65-F5344CB8AC3E}">
        <p14:creationId xmlns:p14="http://schemas.microsoft.com/office/powerpoint/2010/main" val="28059417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459703-3571-4A5D-BD66-D9364B1C21FA}"/>
              </a:ext>
            </a:extLst>
          </p:cNvPr>
          <p:cNvSpPr>
            <a:spLocks noGrp="1"/>
          </p:cNvSpPr>
          <p:nvPr>
            <p:ph type="title"/>
          </p:nvPr>
        </p:nvSpPr>
        <p:spPr>
          <a:xfrm>
            <a:off x="838200" y="138896"/>
            <a:ext cx="10515600" cy="694482"/>
          </a:xfrm>
        </p:spPr>
        <p:txBody>
          <a:bodyPr>
            <a:normAutofit fontScale="90000"/>
          </a:bodyPr>
          <a:lstStyle/>
          <a:p>
            <a:r>
              <a:rPr lang="tr-TR" dirty="0"/>
              <a:t>Bileşik Faiz</a:t>
            </a:r>
          </a:p>
        </p:txBody>
      </p:sp>
      <p:sp>
        <p:nvSpPr>
          <p:cNvPr id="3" name="İçerik Yer Tutucusu 2">
            <a:extLst>
              <a:ext uri="{FF2B5EF4-FFF2-40B4-BE49-F238E27FC236}">
                <a16:creationId xmlns:a16="http://schemas.microsoft.com/office/drawing/2014/main" id="{6B31FEBA-6556-4BE8-BA28-6D2D44CAC5D2}"/>
              </a:ext>
            </a:extLst>
          </p:cNvPr>
          <p:cNvSpPr>
            <a:spLocks noGrp="1"/>
          </p:cNvSpPr>
          <p:nvPr>
            <p:ph idx="1"/>
          </p:nvPr>
        </p:nvSpPr>
        <p:spPr>
          <a:xfrm>
            <a:off x="358815" y="1093809"/>
            <a:ext cx="11401063" cy="5625295"/>
          </a:xfrm>
        </p:spPr>
        <p:txBody>
          <a:bodyPr>
            <a:normAutofit/>
          </a:bodyPr>
          <a:lstStyle/>
          <a:p>
            <a:pPr marL="0" indent="0" algn="just" fontAlgn="base">
              <a:lnSpc>
                <a:spcPct val="150000"/>
              </a:lnSpc>
              <a:spcAft>
                <a:spcPts val="1200"/>
              </a:spcAft>
              <a:buNone/>
            </a:pPr>
            <a:r>
              <a:rPr lang="tr-TR" b="1" dirty="0"/>
              <a:t>3095 sayılı Kanun m. 3: «</a:t>
            </a:r>
            <a:r>
              <a:rPr lang="tr-TR" i="1" dirty="0"/>
              <a:t>Kanuni faiz ve temerrüt faizi hesaplanırken mürekkep faiz yürütülemez.</a:t>
            </a:r>
          </a:p>
          <a:p>
            <a:pPr marL="0" indent="0" algn="just" fontAlgn="base">
              <a:lnSpc>
                <a:spcPct val="150000"/>
              </a:lnSpc>
              <a:spcAft>
                <a:spcPts val="1200"/>
              </a:spcAft>
              <a:buNone/>
            </a:pPr>
            <a:r>
              <a:rPr lang="tr-TR" i="1" dirty="0"/>
              <a:t>Bu konuya ilişkin Türk Ticaret Kanunu hükümleri saklıdır.</a:t>
            </a:r>
            <a:r>
              <a:rPr lang="tr-TR" dirty="0"/>
              <a:t>» </a:t>
            </a:r>
          </a:p>
          <a:p>
            <a:pPr marL="0" indent="0" algn="just" fontAlgn="base">
              <a:lnSpc>
                <a:spcPct val="150000"/>
              </a:lnSpc>
              <a:spcAft>
                <a:spcPts val="1200"/>
              </a:spcAft>
              <a:buNone/>
            </a:pPr>
            <a:r>
              <a:rPr lang="tr-TR" b="1" dirty="0"/>
              <a:t>TBK m. 388/III: «</a:t>
            </a:r>
            <a:r>
              <a:rPr lang="tr-TR" i="1" dirty="0"/>
              <a:t>Faizin anaparaya eklenerek birlikte yeniden faiz yürütülmesi kararlaştırılamaz.</a:t>
            </a:r>
            <a:r>
              <a:rPr lang="tr-TR" dirty="0"/>
              <a:t>» </a:t>
            </a:r>
          </a:p>
          <a:p>
            <a:pPr marL="0" indent="0" algn="just" fontAlgn="base">
              <a:lnSpc>
                <a:spcPct val="150000"/>
              </a:lnSpc>
              <a:spcAft>
                <a:spcPts val="1200"/>
              </a:spcAft>
              <a:buNone/>
            </a:pPr>
            <a:r>
              <a:rPr lang="tr-TR" b="1" dirty="0"/>
              <a:t>TBK m. 121/III: «</a:t>
            </a:r>
            <a:r>
              <a:rPr lang="tr-TR" dirty="0"/>
              <a:t>Temerrüt faizine, ayrıca temerrüt faizi yürütülemez.»</a:t>
            </a:r>
          </a:p>
          <a:p>
            <a:pPr algn="just">
              <a:lnSpc>
                <a:spcPct val="150000"/>
              </a:lnSpc>
              <a:spcAft>
                <a:spcPts val="1200"/>
              </a:spcAft>
            </a:pPr>
            <a:endParaRPr lang="tr-TR" dirty="0"/>
          </a:p>
        </p:txBody>
      </p:sp>
      <p:sp>
        <p:nvSpPr>
          <p:cNvPr id="4" name="Slayt Numarası Yer Tutucusu 3">
            <a:extLst>
              <a:ext uri="{FF2B5EF4-FFF2-40B4-BE49-F238E27FC236}">
                <a16:creationId xmlns:a16="http://schemas.microsoft.com/office/drawing/2014/main" id="{A9D8C8AD-F3B5-41F3-87E9-3F6C4514FF91}"/>
              </a:ext>
            </a:extLst>
          </p:cNvPr>
          <p:cNvSpPr>
            <a:spLocks noGrp="1"/>
          </p:cNvSpPr>
          <p:nvPr>
            <p:ph type="sldNum" sz="quarter" idx="12"/>
          </p:nvPr>
        </p:nvSpPr>
        <p:spPr/>
        <p:txBody>
          <a:bodyPr/>
          <a:lstStyle/>
          <a:p>
            <a:fld id="{07CD0B7D-48B1-4AEE-B291-30D6907FFC5A}" type="slidenum">
              <a:rPr lang="tr-TR" smtClean="0"/>
              <a:t>40</a:t>
            </a:fld>
            <a:endParaRPr lang="tr-TR"/>
          </a:p>
        </p:txBody>
      </p:sp>
    </p:spTree>
    <p:extLst>
      <p:ext uri="{BB962C8B-B14F-4D97-AF65-F5344CB8AC3E}">
        <p14:creationId xmlns:p14="http://schemas.microsoft.com/office/powerpoint/2010/main" val="25270895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F3F6F5-9CE2-407A-92A0-16FC27E1B846}"/>
              </a:ext>
            </a:extLst>
          </p:cNvPr>
          <p:cNvSpPr>
            <a:spLocks noGrp="1"/>
          </p:cNvSpPr>
          <p:nvPr>
            <p:ph type="title"/>
          </p:nvPr>
        </p:nvSpPr>
        <p:spPr/>
        <p:txBody>
          <a:bodyPr/>
          <a:lstStyle/>
          <a:p>
            <a:r>
              <a:rPr lang="tr-TR" dirty="0"/>
              <a:t>Türk Ticaret Kanunu madde 8.2</a:t>
            </a:r>
          </a:p>
        </p:txBody>
      </p:sp>
      <p:sp>
        <p:nvSpPr>
          <p:cNvPr id="3" name="İçerik Yer Tutucusu 2">
            <a:extLst>
              <a:ext uri="{FF2B5EF4-FFF2-40B4-BE49-F238E27FC236}">
                <a16:creationId xmlns:a16="http://schemas.microsoft.com/office/drawing/2014/main" id="{93EDC118-C228-4443-A4CF-2956BF21B9DC}"/>
              </a:ext>
            </a:extLst>
          </p:cNvPr>
          <p:cNvSpPr>
            <a:spLocks noGrp="1"/>
          </p:cNvSpPr>
          <p:nvPr>
            <p:ph idx="1"/>
          </p:nvPr>
        </p:nvSpPr>
        <p:spPr>
          <a:xfrm>
            <a:off x="838200" y="1825625"/>
            <a:ext cx="11014276" cy="4667250"/>
          </a:xfrm>
        </p:spPr>
        <p:txBody>
          <a:bodyPr/>
          <a:lstStyle/>
          <a:p>
            <a:pPr marL="0" indent="0" algn="just">
              <a:lnSpc>
                <a:spcPct val="150000"/>
              </a:lnSpc>
              <a:spcBef>
                <a:spcPts val="1200"/>
              </a:spcBef>
              <a:spcAft>
                <a:spcPts val="1200"/>
              </a:spcAft>
              <a:buNone/>
            </a:pPr>
            <a:r>
              <a:rPr lang="tr-TR" dirty="0"/>
              <a:t>Üç aydan aşağı olmamak üzere, faizin anaparaya eklenerek birlikte tekrar faiz yürütülmesi şartı, </a:t>
            </a:r>
            <a:r>
              <a:rPr lang="tr-TR" b="1" dirty="0"/>
              <a:t>yalnız cari hesaplarla</a:t>
            </a:r>
            <a:r>
              <a:rPr lang="tr-TR" dirty="0"/>
              <a:t> </a:t>
            </a:r>
            <a:r>
              <a:rPr lang="tr-TR" b="1" dirty="0"/>
              <a:t>her iki taraf bakımından da ticari iş niteliğinde olan ödünç sözleşmelerinde geçerlidir. </a:t>
            </a:r>
            <a:r>
              <a:rPr lang="tr-TR" dirty="0"/>
              <a:t>Şu şartla ki, bu fıkra, sözleşenleri tacir olmayanlara uygulanmaz. </a:t>
            </a:r>
          </a:p>
        </p:txBody>
      </p:sp>
      <p:sp>
        <p:nvSpPr>
          <p:cNvPr id="4" name="Slayt Numarası Yer Tutucusu 3">
            <a:extLst>
              <a:ext uri="{FF2B5EF4-FFF2-40B4-BE49-F238E27FC236}">
                <a16:creationId xmlns:a16="http://schemas.microsoft.com/office/drawing/2014/main" id="{83FF1E3D-3016-41DD-8AC3-D354509952D4}"/>
              </a:ext>
            </a:extLst>
          </p:cNvPr>
          <p:cNvSpPr>
            <a:spLocks noGrp="1"/>
          </p:cNvSpPr>
          <p:nvPr>
            <p:ph type="sldNum" sz="quarter" idx="12"/>
          </p:nvPr>
        </p:nvSpPr>
        <p:spPr/>
        <p:txBody>
          <a:bodyPr/>
          <a:lstStyle/>
          <a:p>
            <a:fld id="{07CD0B7D-48B1-4AEE-B291-30D6907FFC5A}" type="slidenum">
              <a:rPr lang="tr-TR" smtClean="0"/>
              <a:t>41</a:t>
            </a:fld>
            <a:endParaRPr lang="tr-TR"/>
          </a:p>
        </p:txBody>
      </p:sp>
    </p:spTree>
    <p:extLst>
      <p:ext uri="{BB962C8B-B14F-4D97-AF65-F5344CB8AC3E}">
        <p14:creationId xmlns:p14="http://schemas.microsoft.com/office/powerpoint/2010/main" val="9476913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CF3B077-2D77-42F4-8B0A-16035D8514AB}"/>
              </a:ext>
            </a:extLst>
          </p:cNvPr>
          <p:cNvSpPr>
            <a:spLocks noGrp="1"/>
          </p:cNvSpPr>
          <p:nvPr>
            <p:ph type="title"/>
          </p:nvPr>
        </p:nvSpPr>
        <p:spPr/>
        <p:txBody>
          <a:bodyPr/>
          <a:lstStyle/>
          <a:p>
            <a:r>
              <a:rPr lang="tr-TR" dirty="0"/>
              <a:t>Türk Ticaret Kanunu m. 8/III </a:t>
            </a:r>
          </a:p>
        </p:txBody>
      </p:sp>
      <p:sp>
        <p:nvSpPr>
          <p:cNvPr id="3" name="İçerik Yer Tutucusu 2">
            <a:extLst>
              <a:ext uri="{FF2B5EF4-FFF2-40B4-BE49-F238E27FC236}">
                <a16:creationId xmlns:a16="http://schemas.microsoft.com/office/drawing/2014/main" id="{C1CEA094-BCC0-4D47-B0DB-2D9DC84AB6AC}"/>
              </a:ext>
            </a:extLst>
          </p:cNvPr>
          <p:cNvSpPr>
            <a:spLocks noGrp="1"/>
          </p:cNvSpPr>
          <p:nvPr>
            <p:ph idx="1"/>
          </p:nvPr>
        </p:nvSpPr>
        <p:spPr/>
        <p:txBody>
          <a:bodyPr/>
          <a:lstStyle/>
          <a:p>
            <a:r>
              <a:rPr lang="tr-TR" dirty="0"/>
              <a:t>Tüketicinin korunmasına ilişkin hükümler saklıdır. </a:t>
            </a:r>
          </a:p>
          <a:p>
            <a:endParaRPr lang="tr-TR" dirty="0"/>
          </a:p>
          <a:p>
            <a:endParaRPr lang="tr-TR" dirty="0"/>
          </a:p>
          <a:p>
            <a:r>
              <a:rPr lang="tr-TR" dirty="0"/>
              <a:t>TBK m. 88/II ve 120/</a:t>
            </a:r>
            <a:r>
              <a:rPr lang="tr-TR" dirty="0" err="1"/>
              <a:t>II’nin</a:t>
            </a:r>
            <a:r>
              <a:rPr lang="tr-TR" dirty="0"/>
              <a:t> uygulama alanı ???</a:t>
            </a:r>
          </a:p>
        </p:txBody>
      </p:sp>
      <p:sp>
        <p:nvSpPr>
          <p:cNvPr id="4" name="Slayt Numarası Yer Tutucusu 3">
            <a:extLst>
              <a:ext uri="{FF2B5EF4-FFF2-40B4-BE49-F238E27FC236}">
                <a16:creationId xmlns:a16="http://schemas.microsoft.com/office/drawing/2014/main" id="{436B0595-3CDB-4EAA-9D93-7CE2D5F224F4}"/>
              </a:ext>
            </a:extLst>
          </p:cNvPr>
          <p:cNvSpPr>
            <a:spLocks noGrp="1"/>
          </p:cNvSpPr>
          <p:nvPr>
            <p:ph type="sldNum" sz="quarter" idx="12"/>
          </p:nvPr>
        </p:nvSpPr>
        <p:spPr/>
        <p:txBody>
          <a:bodyPr/>
          <a:lstStyle/>
          <a:p>
            <a:fld id="{07CD0B7D-48B1-4AEE-B291-30D6907FFC5A}" type="slidenum">
              <a:rPr lang="tr-TR" smtClean="0"/>
              <a:t>42</a:t>
            </a:fld>
            <a:endParaRPr lang="tr-TR"/>
          </a:p>
        </p:txBody>
      </p:sp>
    </p:spTree>
    <p:extLst>
      <p:ext uri="{BB962C8B-B14F-4D97-AF65-F5344CB8AC3E}">
        <p14:creationId xmlns:p14="http://schemas.microsoft.com/office/powerpoint/2010/main" val="38476750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8AF78C-9125-46AB-A62C-8C4188932BA9}"/>
              </a:ext>
            </a:extLst>
          </p:cNvPr>
          <p:cNvSpPr>
            <a:spLocks noGrp="1"/>
          </p:cNvSpPr>
          <p:nvPr>
            <p:ph type="title"/>
          </p:nvPr>
        </p:nvSpPr>
        <p:spPr>
          <a:xfrm>
            <a:off x="838200" y="196770"/>
            <a:ext cx="10515600" cy="486136"/>
          </a:xfrm>
        </p:spPr>
        <p:txBody>
          <a:bodyPr>
            <a:normAutofit fontScale="90000"/>
          </a:bodyPr>
          <a:lstStyle/>
          <a:p>
            <a:r>
              <a:rPr lang="tr-TR" dirty="0"/>
              <a:t>TTK m. 1530</a:t>
            </a:r>
          </a:p>
        </p:txBody>
      </p:sp>
      <p:sp>
        <p:nvSpPr>
          <p:cNvPr id="3" name="İçerik Yer Tutucusu 2">
            <a:extLst>
              <a:ext uri="{FF2B5EF4-FFF2-40B4-BE49-F238E27FC236}">
                <a16:creationId xmlns:a16="http://schemas.microsoft.com/office/drawing/2014/main" id="{F6492418-48E4-4A76-B39E-46A73A1613BE}"/>
              </a:ext>
            </a:extLst>
          </p:cNvPr>
          <p:cNvSpPr>
            <a:spLocks noGrp="1"/>
          </p:cNvSpPr>
          <p:nvPr>
            <p:ph idx="1"/>
          </p:nvPr>
        </p:nvSpPr>
        <p:spPr>
          <a:xfrm>
            <a:off x="0" y="798653"/>
            <a:ext cx="12014522" cy="6059347"/>
          </a:xfrm>
        </p:spPr>
        <p:txBody>
          <a:bodyPr>
            <a:normAutofit fontScale="70000" lnSpcReduction="20000"/>
          </a:bodyPr>
          <a:lstStyle/>
          <a:p>
            <a:pPr algn="just">
              <a:lnSpc>
                <a:spcPct val="170000"/>
              </a:lnSpc>
              <a:spcAft>
                <a:spcPts val="1200"/>
              </a:spcAft>
            </a:pPr>
            <a:r>
              <a:rPr lang="tr-TR" dirty="0">
                <a:latin typeface="Times New Roman" panose="02020603050405020304" pitchFamily="18" charset="0"/>
                <a:cs typeface="Times New Roman" panose="02020603050405020304" pitchFamily="18" charset="0"/>
              </a:rPr>
              <a:t>(2) Ticari işletmeler arasında mal ve hizmet tedariki amacıyla yapılan işlemlerde, alacaklı, kanundan veya sözleşmeden doğan tedarik borcunu yerine getirmiş olmasına rağmen, borçlu, gecikmeden sorumlu tutulamayacağı hâller hariç, sözleşmede öngörülmüş bulunan tarihte veya belirtilen ödeme süresinde borcunu ödemezse, ihtara gerek olmaksızın temerrüde düşer. </a:t>
            </a:r>
          </a:p>
          <a:p>
            <a:pPr algn="just">
              <a:lnSpc>
                <a:spcPct val="170000"/>
              </a:lnSpc>
              <a:spcAft>
                <a:spcPts val="1200"/>
              </a:spcAft>
            </a:pPr>
            <a:r>
              <a:rPr lang="tr-TR" dirty="0">
                <a:latin typeface="Times New Roman" panose="02020603050405020304" pitchFamily="18" charset="0"/>
                <a:cs typeface="Times New Roman" panose="02020603050405020304" pitchFamily="18" charset="0"/>
              </a:rPr>
              <a:t>(3) </a:t>
            </a:r>
            <a:r>
              <a:rPr lang="tr-TR" dirty="0" err="1">
                <a:latin typeface="Times New Roman" panose="02020603050405020304" pitchFamily="18" charset="0"/>
                <a:cs typeface="Times New Roman" panose="02020603050405020304" pitchFamily="18" charset="0"/>
              </a:rPr>
              <a:t>Mütemerrit</a:t>
            </a:r>
            <a:r>
              <a:rPr lang="tr-TR" dirty="0">
                <a:latin typeface="Times New Roman" panose="02020603050405020304" pitchFamily="18" charset="0"/>
                <a:cs typeface="Times New Roman" panose="02020603050405020304" pitchFamily="18" charset="0"/>
              </a:rPr>
              <a:t> borçlunun alacaklısı sözleşmede öngörülen tarihten ya da ödeme süresinin sonunu takip eden günden itibaren, şart edilmemiş olsa bile faize hak kazanır. </a:t>
            </a:r>
          </a:p>
          <a:p>
            <a:pPr algn="just">
              <a:lnSpc>
                <a:spcPct val="170000"/>
              </a:lnSpc>
              <a:spcAft>
                <a:spcPts val="1200"/>
              </a:spcAft>
            </a:pPr>
            <a:r>
              <a:rPr lang="tr-TR" dirty="0">
                <a:latin typeface="Times New Roman" panose="02020603050405020304" pitchFamily="18" charset="0"/>
                <a:cs typeface="Times New Roman" panose="02020603050405020304" pitchFamily="18" charset="0"/>
              </a:rPr>
              <a:t>(7) Bu madde hükümleri uyarınca alacaklıya yapılan geç ödemelere ilişkin temerrüt faiz oranının sözleşmede öngörülmediği veya ilgili hükümlerin geçersiz olduğu hâllerde uygulanacak faiz oranını ve alacağın tahsili masrafları için talep edilebilecek asgari giderim tutarını Türkiye Cumhuriyet Merkez Bankası her yıl ocak ayında ilan eder. </a:t>
            </a:r>
            <a:r>
              <a:rPr lang="tr-TR" b="1" dirty="0">
                <a:latin typeface="Times New Roman" panose="02020603050405020304" pitchFamily="18" charset="0"/>
                <a:cs typeface="Times New Roman" panose="02020603050405020304" pitchFamily="18" charset="0"/>
              </a:rPr>
              <a:t>Faiz oranı, 4/12/1984 tarihli ve 3095 sayılı Kanuni Faiz ve Temerrüt Faizine İlişkin Kanunda öngörülen ticari işlere uygulanacak gecikme faizi oranından en az yüzde sekiz fazla olmalıdır. </a:t>
            </a:r>
          </a:p>
        </p:txBody>
      </p:sp>
      <p:sp>
        <p:nvSpPr>
          <p:cNvPr id="4" name="Slayt Numarası Yer Tutucusu 3">
            <a:extLst>
              <a:ext uri="{FF2B5EF4-FFF2-40B4-BE49-F238E27FC236}">
                <a16:creationId xmlns:a16="http://schemas.microsoft.com/office/drawing/2014/main" id="{EFE8B157-4FFF-4C4A-A5FF-EDF83EF44332}"/>
              </a:ext>
            </a:extLst>
          </p:cNvPr>
          <p:cNvSpPr>
            <a:spLocks noGrp="1"/>
          </p:cNvSpPr>
          <p:nvPr>
            <p:ph type="sldNum" sz="quarter" idx="12"/>
          </p:nvPr>
        </p:nvSpPr>
        <p:spPr/>
        <p:txBody>
          <a:bodyPr/>
          <a:lstStyle/>
          <a:p>
            <a:fld id="{07CD0B7D-48B1-4AEE-B291-30D6907FFC5A}" type="slidenum">
              <a:rPr lang="tr-TR" smtClean="0"/>
              <a:t>43</a:t>
            </a:fld>
            <a:endParaRPr lang="tr-TR"/>
          </a:p>
        </p:txBody>
      </p:sp>
    </p:spTree>
    <p:extLst>
      <p:ext uri="{BB962C8B-B14F-4D97-AF65-F5344CB8AC3E}">
        <p14:creationId xmlns:p14="http://schemas.microsoft.com/office/powerpoint/2010/main" val="38840298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descr="ekran görüntüsü içeren bir resim&#10;&#10;Çok yüksek güvenilirlikle oluşturulmuş açıklama">
            <a:extLst>
              <a:ext uri="{FF2B5EF4-FFF2-40B4-BE49-F238E27FC236}">
                <a16:creationId xmlns:a16="http://schemas.microsoft.com/office/drawing/2014/main" id="{74166B52-9AE9-45DF-8CAE-7AB15D10F2E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33692" y="173621"/>
            <a:ext cx="10324617" cy="6319777"/>
          </a:xfrm>
        </p:spPr>
      </p:pic>
      <p:sp>
        <p:nvSpPr>
          <p:cNvPr id="6" name="Slayt Numarası Yer Tutucusu 5">
            <a:extLst>
              <a:ext uri="{FF2B5EF4-FFF2-40B4-BE49-F238E27FC236}">
                <a16:creationId xmlns:a16="http://schemas.microsoft.com/office/drawing/2014/main" id="{ED468840-F292-4713-A245-4DEC11652C38}"/>
              </a:ext>
            </a:extLst>
          </p:cNvPr>
          <p:cNvSpPr>
            <a:spLocks noGrp="1"/>
          </p:cNvSpPr>
          <p:nvPr>
            <p:ph type="sldNum" sz="quarter" idx="12"/>
          </p:nvPr>
        </p:nvSpPr>
        <p:spPr/>
        <p:txBody>
          <a:bodyPr/>
          <a:lstStyle/>
          <a:p>
            <a:fld id="{07CD0B7D-48B1-4AEE-B291-30D6907FFC5A}" type="slidenum">
              <a:rPr lang="tr-TR" smtClean="0"/>
              <a:t>44</a:t>
            </a:fld>
            <a:endParaRPr lang="tr-TR"/>
          </a:p>
        </p:txBody>
      </p:sp>
    </p:spTree>
    <p:extLst>
      <p:ext uri="{BB962C8B-B14F-4D97-AF65-F5344CB8AC3E}">
        <p14:creationId xmlns:p14="http://schemas.microsoft.com/office/powerpoint/2010/main" val="36045122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CD2BD147-2126-42E9-A6E2-0F0DDB222936}"/>
              </a:ext>
            </a:extLst>
          </p:cNvPr>
          <p:cNvGraphicFramePr>
            <a:graphicFrameLocks noGrp="1"/>
          </p:cNvGraphicFramePr>
          <p:nvPr>
            <p:ph idx="1"/>
            <p:extLst>
              <p:ext uri="{D42A27DB-BD31-4B8C-83A1-F6EECF244321}">
                <p14:modId xmlns:p14="http://schemas.microsoft.com/office/powerpoint/2010/main" val="3580790009"/>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layt Numarası Yer Tutucusu 5">
            <a:extLst>
              <a:ext uri="{FF2B5EF4-FFF2-40B4-BE49-F238E27FC236}">
                <a16:creationId xmlns:a16="http://schemas.microsoft.com/office/drawing/2014/main" id="{BF57AA71-850F-4524-911F-9E60C646D3C8}"/>
              </a:ext>
            </a:extLst>
          </p:cNvPr>
          <p:cNvSpPr>
            <a:spLocks noGrp="1"/>
          </p:cNvSpPr>
          <p:nvPr>
            <p:ph type="sldNum" sz="quarter" idx="12"/>
          </p:nvPr>
        </p:nvSpPr>
        <p:spPr/>
        <p:txBody>
          <a:bodyPr/>
          <a:lstStyle/>
          <a:p>
            <a:fld id="{07CD0B7D-48B1-4AEE-B291-30D6907FFC5A}" type="slidenum">
              <a:rPr lang="tr-TR" smtClean="0"/>
              <a:t>45</a:t>
            </a:fld>
            <a:endParaRPr lang="tr-TR"/>
          </a:p>
        </p:txBody>
      </p:sp>
    </p:spTree>
    <p:extLst>
      <p:ext uri="{BB962C8B-B14F-4D97-AF65-F5344CB8AC3E}">
        <p14:creationId xmlns:p14="http://schemas.microsoft.com/office/powerpoint/2010/main" val="38349238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8519E52D-7286-477F-B51F-25BE759EC1A5}"/>
              </a:ext>
            </a:extLst>
          </p:cNvPr>
          <p:cNvGraphicFramePr>
            <a:graphicFrameLocks noGrp="1"/>
          </p:cNvGraphicFramePr>
          <p:nvPr>
            <p:ph idx="1"/>
            <p:extLst>
              <p:ext uri="{D42A27DB-BD31-4B8C-83A1-F6EECF244321}">
                <p14:modId xmlns:p14="http://schemas.microsoft.com/office/powerpoint/2010/main" val="3934775406"/>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ayt Numarası Yer Tutucusu 4">
            <a:extLst>
              <a:ext uri="{FF2B5EF4-FFF2-40B4-BE49-F238E27FC236}">
                <a16:creationId xmlns:a16="http://schemas.microsoft.com/office/drawing/2014/main" id="{26F9BC3F-2EAD-4E09-B8A5-1D544AF52B12}"/>
              </a:ext>
            </a:extLst>
          </p:cNvPr>
          <p:cNvSpPr>
            <a:spLocks noGrp="1"/>
          </p:cNvSpPr>
          <p:nvPr>
            <p:ph type="sldNum" sz="quarter" idx="12"/>
          </p:nvPr>
        </p:nvSpPr>
        <p:spPr/>
        <p:txBody>
          <a:bodyPr/>
          <a:lstStyle/>
          <a:p>
            <a:fld id="{07CD0B7D-48B1-4AEE-B291-30D6907FFC5A}" type="slidenum">
              <a:rPr lang="tr-TR" smtClean="0"/>
              <a:t>46</a:t>
            </a:fld>
            <a:endParaRPr lang="tr-TR"/>
          </a:p>
        </p:txBody>
      </p:sp>
    </p:spTree>
    <p:extLst>
      <p:ext uri="{BB962C8B-B14F-4D97-AF65-F5344CB8AC3E}">
        <p14:creationId xmlns:p14="http://schemas.microsoft.com/office/powerpoint/2010/main" val="21344382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5B1A0A7-7BE5-4BFD-8C3B-7743AB1E07FB}"/>
              </a:ext>
            </a:extLst>
          </p:cNvPr>
          <p:cNvSpPr>
            <a:spLocks noGrp="1"/>
          </p:cNvSpPr>
          <p:nvPr>
            <p:ph idx="1"/>
          </p:nvPr>
        </p:nvSpPr>
        <p:spPr>
          <a:xfrm>
            <a:off x="838200" y="2941163"/>
            <a:ext cx="10515600" cy="3235800"/>
          </a:xfrm>
        </p:spPr>
        <p:txBody>
          <a:bodyPr>
            <a:normAutofit/>
          </a:bodyPr>
          <a:lstStyle/>
          <a:p>
            <a:pPr marL="0" indent="0">
              <a:lnSpc>
                <a:spcPct val="150000"/>
              </a:lnSpc>
              <a:spcBef>
                <a:spcPts val="1200"/>
              </a:spcBef>
              <a:spcAft>
                <a:spcPts val="1200"/>
              </a:spcAft>
              <a:buNone/>
            </a:pPr>
            <a:r>
              <a:rPr lang="tr-TR" sz="3600" dirty="0"/>
              <a:t>SORU: HAKSIZ FİİLLERDE TEMERRÜT FAİZİ AVANS FAİZ ORANI ÜZERİNDEN İSTENEBİLİR Mİ?</a:t>
            </a:r>
          </a:p>
        </p:txBody>
      </p:sp>
      <p:sp>
        <p:nvSpPr>
          <p:cNvPr id="4" name="Slayt Numarası Yer Tutucusu 3">
            <a:extLst>
              <a:ext uri="{FF2B5EF4-FFF2-40B4-BE49-F238E27FC236}">
                <a16:creationId xmlns:a16="http://schemas.microsoft.com/office/drawing/2014/main" id="{A8FB5420-3F98-42C0-826D-0F7B56DFDAF4}"/>
              </a:ext>
            </a:extLst>
          </p:cNvPr>
          <p:cNvSpPr>
            <a:spLocks noGrp="1"/>
          </p:cNvSpPr>
          <p:nvPr>
            <p:ph type="sldNum" sz="quarter" idx="12"/>
          </p:nvPr>
        </p:nvSpPr>
        <p:spPr/>
        <p:txBody>
          <a:bodyPr/>
          <a:lstStyle/>
          <a:p>
            <a:fld id="{07CD0B7D-48B1-4AEE-B291-30D6907FFC5A}" type="slidenum">
              <a:rPr lang="tr-TR" smtClean="0"/>
              <a:t>47</a:t>
            </a:fld>
            <a:endParaRPr lang="tr-TR"/>
          </a:p>
        </p:txBody>
      </p:sp>
    </p:spTree>
    <p:extLst>
      <p:ext uri="{BB962C8B-B14F-4D97-AF65-F5344CB8AC3E}">
        <p14:creationId xmlns:p14="http://schemas.microsoft.com/office/powerpoint/2010/main" val="17153337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D49DF1-1376-4AA8-A15B-564DB03056C0}"/>
              </a:ext>
            </a:extLst>
          </p:cNvPr>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Yabancı Para Borcu</a:t>
            </a:r>
          </a:p>
        </p:txBody>
      </p:sp>
      <p:sp>
        <p:nvSpPr>
          <p:cNvPr id="3" name="İçerik Yer Tutucusu 2">
            <a:extLst>
              <a:ext uri="{FF2B5EF4-FFF2-40B4-BE49-F238E27FC236}">
                <a16:creationId xmlns:a16="http://schemas.microsoft.com/office/drawing/2014/main" id="{ED1F56A8-3F76-4009-BFAF-1625653CEB03}"/>
              </a:ext>
            </a:extLst>
          </p:cNvPr>
          <p:cNvSpPr>
            <a:spLocks noGrp="1"/>
          </p:cNvSpPr>
          <p:nvPr>
            <p:ph idx="1"/>
          </p:nvPr>
        </p:nvSpPr>
        <p:spPr/>
        <p:txBody>
          <a:bodyPr/>
          <a:lstStyle/>
          <a:p>
            <a:pPr marL="0" indent="0" algn="just">
              <a:lnSpc>
                <a:spcPct val="150000"/>
              </a:lnSpc>
              <a:spcBef>
                <a:spcPts val="1200"/>
              </a:spcBef>
              <a:spcAft>
                <a:spcPts val="1200"/>
              </a:spcAft>
              <a:buNone/>
            </a:pPr>
            <a:r>
              <a:rPr lang="tr-TR" b="1" dirty="0">
                <a:latin typeface="Times New Roman" panose="02020603050405020304" pitchFamily="18" charset="0"/>
                <a:cs typeface="Times New Roman" panose="02020603050405020304" pitchFamily="18" charset="0"/>
              </a:rPr>
              <a:t>3095 sayılı m. 4/a: </a:t>
            </a:r>
            <a:r>
              <a:rPr lang="tr-TR" dirty="0">
                <a:latin typeface="Times New Roman" panose="02020603050405020304" pitchFamily="18" charset="0"/>
                <a:cs typeface="Times New Roman" panose="02020603050405020304" pitchFamily="18" charset="0"/>
              </a:rPr>
              <a:t>Sözleşmede daha yüksek akdi veya gecikme faizi kararlaştırılmadığı hallerde, yabancı para borcunun faizinde Devlet Bankalarının o yabancı para ile açılmış bir yıl vadeli mevduat hesabına ödediği en yüksek faiz oranı uygulanır.</a:t>
            </a:r>
          </a:p>
          <a:p>
            <a:pPr algn="just">
              <a:lnSpc>
                <a:spcPct val="150000"/>
              </a:lnSpc>
              <a:spcBef>
                <a:spcPts val="1200"/>
              </a:spcBef>
              <a:spcAft>
                <a:spcPts val="1200"/>
              </a:spcAft>
            </a:pPr>
            <a:endParaRPr lang="tr-TR" dirty="0"/>
          </a:p>
        </p:txBody>
      </p:sp>
      <p:sp>
        <p:nvSpPr>
          <p:cNvPr id="4" name="Slayt Numarası Yer Tutucusu 3">
            <a:extLst>
              <a:ext uri="{FF2B5EF4-FFF2-40B4-BE49-F238E27FC236}">
                <a16:creationId xmlns:a16="http://schemas.microsoft.com/office/drawing/2014/main" id="{BD7270F5-97E9-4FFF-9AD7-DC2DA8C92D28}"/>
              </a:ext>
            </a:extLst>
          </p:cNvPr>
          <p:cNvSpPr>
            <a:spLocks noGrp="1"/>
          </p:cNvSpPr>
          <p:nvPr>
            <p:ph type="sldNum" sz="quarter" idx="12"/>
          </p:nvPr>
        </p:nvSpPr>
        <p:spPr/>
        <p:txBody>
          <a:bodyPr/>
          <a:lstStyle/>
          <a:p>
            <a:fld id="{07CD0B7D-48B1-4AEE-B291-30D6907FFC5A}" type="slidenum">
              <a:rPr lang="tr-TR" smtClean="0"/>
              <a:t>48</a:t>
            </a:fld>
            <a:endParaRPr lang="tr-TR"/>
          </a:p>
        </p:txBody>
      </p:sp>
    </p:spTree>
    <p:extLst>
      <p:ext uri="{BB962C8B-B14F-4D97-AF65-F5344CB8AC3E}">
        <p14:creationId xmlns:p14="http://schemas.microsoft.com/office/powerpoint/2010/main" val="34178955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DC7830-1C72-4146-9A55-E7B159604A3F}"/>
              </a:ext>
            </a:extLst>
          </p:cNvPr>
          <p:cNvSpPr>
            <a:spLocks noGrp="1"/>
          </p:cNvSpPr>
          <p:nvPr>
            <p:ph type="title"/>
          </p:nvPr>
        </p:nvSpPr>
        <p:spPr/>
        <p:txBody>
          <a:bodyPr/>
          <a:lstStyle/>
          <a:p>
            <a:r>
              <a:rPr lang="tr-TR" dirty="0"/>
              <a:t>Ticarî İşlerde Zamanaşımı</a:t>
            </a:r>
          </a:p>
        </p:txBody>
      </p:sp>
      <p:sp>
        <p:nvSpPr>
          <p:cNvPr id="3" name="İçerik Yer Tutucusu 2">
            <a:extLst>
              <a:ext uri="{FF2B5EF4-FFF2-40B4-BE49-F238E27FC236}">
                <a16:creationId xmlns:a16="http://schemas.microsoft.com/office/drawing/2014/main" id="{C1042E19-6480-4C9E-A163-D26A82E8A74C}"/>
              </a:ext>
            </a:extLst>
          </p:cNvPr>
          <p:cNvSpPr>
            <a:spLocks noGrp="1"/>
          </p:cNvSpPr>
          <p:nvPr>
            <p:ph idx="1"/>
          </p:nvPr>
        </p:nvSpPr>
        <p:spPr/>
        <p:txBody>
          <a:bodyPr/>
          <a:lstStyle/>
          <a:p>
            <a:pPr marL="0" indent="0">
              <a:buNone/>
            </a:pPr>
            <a:r>
              <a:rPr lang="tr-TR" sz="3200" dirty="0">
                <a:latin typeface="Times New Roman" panose="02020603050405020304" pitchFamily="18" charset="0"/>
                <a:cs typeface="Times New Roman" panose="02020603050405020304" pitchFamily="18" charset="0"/>
              </a:rPr>
              <a:t>TTK m. 6: Ticari hükümler koyan kanunlarda öngörülen zamanaşımı süreleri, Kanunda aksine düzenleme yoksa, sözleşme ile değiştirilemez</a:t>
            </a:r>
            <a:r>
              <a:rPr lang="tr-TR" dirty="0"/>
              <a:t>. </a:t>
            </a:r>
          </a:p>
        </p:txBody>
      </p:sp>
      <p:sp>
        <p:nvSpPr>
          <p:cNvPr id="4" name="Slayt Numarası Yer Tutucusu 3">
            <a:extLst>
              <a:ext uri="{FF2B5EF4-FFF2-40B4-BE49-F238E27FC236}">
                <a16:creationId xmlns:a16="http://schemas.microsoft.com/office/drawing/2014/main" id="{5EFFC645-B165-4D9F-92E9-1BCA8FB3F1C7}"/>
              </a:ext>
            </a:extLst>
          </p:cNvPr>
          <p:cNvSpPr>
            <a:spLocks noGrp="1"/>
          </p:cNvSpPr>
          <p:nvPr>
            <p:ph type="sldNum" sz="quarter" idx="12"/>
          </p:nvPr>
        </p:nvSpPr>
        <p:spPr/>
        <p:txBody>
          <a:bodyPr/>
          <a:lstStyle/>
          <a:p>
            <a:fld id="{07CD0B7D-48B1-4AEE-B291-30D6907FFC5A}" type="slidenum">
              <a:rPr lang="tr-TR" smtClean="0"/>
              <a:t>49</a:t>
            </a:fld>
            <a:endParaRPr lang="tr-TR"/>
          </a:p>
        </p:txBody>
      </p:sp>
    </p:spTree>
    <p:extLst>
      <p:ext uri="{BB962C8B-B14F-4D97-AF65-F5344CB8AC3E}">
        <p14:creationId xmlns:p14="http://schemas.microsoft.com/office/powerpoint/2010/main" val="1044864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332DF031-9CD6-42AA-8FE3-955203CC4C21}"/>
              </a:ext>
            </a:extLst>
          </p:cNvPr>
          <p:cNvSpPr>
            <a:spLocks noGrp="1"/>
          </p:cNvSpPr>
          <p:nvPr>
            <p:ph type="ctrTitle"/>
          </p:nvPr>
        </p:nvSpPr>
        <p:spPr/>
        <p:txBody>
          <a:bodyPr/>
          <a:lstStyle/>
          <a:p>
            <a:r>
              <a:rPr lang="tr-TR" dirty="0"/>
              <a:t>Ticarî İşlerde Teselsül Karinesi </a:t>
            </a:r>
          </a:p>
        </p:txBody>
      </p:sp>
      <p:sp>
        <p:nvSpPr>
          <p:cNvPr id="6" name="Slayt Numarası Yer Tutucusu 5">
            <a:extLst>
              <a:ext uri="{FF2B5EF4-FFF2-40B4-BE49-F238E27FC236}">
                <a16:creationId xmlns:a16="http://schemas.microsoft.com/office/drawing/2014/main" id="{D02EB5AA-5A59-48A8-981B-9A69B26FD41C}"/>
              </a:ext>
            </a:extLst>
          </p:cNvPr>
          <p:cNvSpPr>
            <a:spLocks noGrp="1"/>
          </p:cNvSpPr>
          <p:nvPr>
            <p:ph type="sldNum" sz="quarter" idx="12"/>
          </p:nvPr>
        </p:nvSpPr>
        <p:spPr/>
        <p:txBody>
          <a:bodyPr/>
          <a:lstStyle/>
          <a:p>
            <a:fld id="{07CD0B7D-48B1-4AEE-B291-30D6907FFC5A}" type="slidenum">
              <a:rPr lang="tr-TR" smtClean="0"/>
              <a:t>5</a:t>
            </a:fld>
            <a:endParaRPr lang="tr-TR"/>
          </a:p>
        </p:txBody>
      </p:sp>
    </p:spTree>
    <p:extLst>
      <p:ext uri="{BB962C8B-B14F-4D97-AF65-F5344CB8AC3E}">
        <p14:creationId xmlns:p14="http://schemas.microsoft.com/office/powerpoint/2010/main" val="32521348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A0E876B-06E1-4C7E-99D8-5780C7988EA1}"/>
              </a:ext>
            </a:extLst>
          </p:cNvPr>
          <p:cNvSpPr>
            <a:spLocks noGrp="1"/>
          </p:cNvSpPr>
          <p:nvPr>
            <p:ph type="title"/>
          </p:nvPr>
        </p:nvSpPr>
        <p:spPr/>
        <p:txBody>
          <a:bodyPr/>
          <a:lstStyle/>
          <a:p>
            <a:r>
              <a:rPr lang="tr-TR" dirty="0"/>
              <a:t>En Yüksek Sınırı Aşan İşlemler</a:t>
            </a:r>
          </a:p>
        </p:txBody>
      </p:sp>
      <p:sp>
        <p:nvSpPr>
          <p:cNvPr id="3" name="İçerik Yer Tutucusu 2">
            <a:extLst>
              <a:ext uri="{FF2B5EF4-FFF2-40B4-BE49-F238E27FC236}">
                <a16:creationId xmlns:a16="http://schemas.microsoft.com/office/drawing/2014/main" id="{59443F70-3EE4-446A-90C3-0E9743F85918}"/>
              </a:ext>
            </a:extLst>
          </p:cNvPr>
          <p:cNvSpPr>
            <a:spLocks noGrp="1"/>
          </p:cNvSpPr>
          <p:nvPr>
            <p:ph idx="1"/>
          </p:nvPr>
        </p:nvSpPr>
        <p:spPr>
          <a:xfrm>
            <a:off x="358219" y="1825625"/>
            <a:ext cx="11217896" cy="4351338"/>
          </a:xfrm>
        </p:spPr>
        <p:txBody>
          <a:bodyPr>
            <a:normAutofit lnSpcReduction="10000"/>
          </a:bodyPr>
          <a:lstStyle/>
          <a:p>
            <a:pPr marL="0" indent="0" algn="just">
              <a:lnSpc>
                <a:spcPct val="150000"/>
              </a:lnSpc>
              <a:spcBef>
                <a:spcPts val="1200"/>
              </a:spcBef>
              <a:spcAft>
                <a:spcPts val="1200"/>
              </a:spcAft>
              <a:buNone/>
            </a:pPr>
            <a:r>
              <a:rPr lang="tr-TR" dirty="0"/>
              <a:t>TTK M. 1530.1: Aksine bir hüküm bulunmadığı takdirde, ticari hükümlerle yasaklanmış  işlemler ve şartlar batıldır. Ancak, sözleşme uyarınca yerine getirilmesi gereken edimler için kanunun veya yetkili makamların koymuş olduğu en yüksek sınırı aşan sözleşmeler en yüksek sınır üzerinden yapılmış sayılır; sınırı aşan edimler hata ile yerine getirilmiş olmasa bile, geri alınır. Bu sınırlarda, Türk  Borçlar Kanununun 27 </a:t>
            </a:r>
            <a:r>
              <a:rPr lang="tr-TR" dirty="0" err="1"/>
              <a:t>nci</a:t>
            </a:r>
            <a:r>
              <a:rPr lang="tr-TR" dirty="0"/>
              <a:t> maddesinin ikinci fıkrasının ikinci cümlesi uygulanmaz.</a:t>
            </a:r>
          </a:p>
        </p:txBody>
      </p:sp>
      <p:sp>
        <p:nvSpPr>
          <p:cNvPr id="4" name="Slayt Numarası Yer Tutucusu 3">
            <a:extLst>
              <a:ext uri="{FF2B5EF4-FFF2-40B4-BE49-F238E27FC236}">
                <a16:creationId xmlns:a16="http://schemas.microsoft.com/office/drawing/2014/main" id="{99242B26-19FE-4EF5-BBB4-340078FB99A3}"/>
              </a:ext>
            </a:extLst>
          </p:cNvPr>
          <p:cNvSpPr>
            <a:spLocks noGrp="1"/>
          </p:cNvSpPr>
          <p:nvPr>
            <p:ph type="sldNum" sz="quarter" idx="12"/>
          </p:nvPr>
        </p:nvSpPr>
        <p:spPr/>
        <p:txBody>
          <a:bodyPr/>
          <a:lstStyle/>
          <a:p>
            <a:fld id="{07CD0B7D-48B1-4AEE-B291-30D6907FFC5A}" type="slidenum">
              <a:rPr lang="tr-TR" smtClean="0"/>
              <a:t>50</a:t>
            </a:fld>
            <a:endParaRPr lang="tr-TR"/>
          </a:p>
        </p:txBody>
      </p:sp>
    </p:spTree>
    <p:extLst>
      <p:ext uri="{BB962C8B-B14F-4D97-AF65-F5344CB8AC3E}">
        <p14:creationId xmlns:p14="http://schemas.microsoft.com/office/powerpoint/2010/main" val="30161265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DD78CD-0DB6-4994-A413-1FAA89D63152}"/>
              </a:ext>
            </a:extLst>
          </p:cNvPr>
          <p:cNvSpPr>
            <a:spLocks noGrp="1"/>
          </p:cNvSpPr>
          <p:nvPr>
            <p:ph type="title"/>
          </p:nvPr>
        </p:nvSpPr>
        <p:spPr/>
        <p:txBody>
          <a:bodyPr/>
          <a:lstStyle/>
          <a:p>
            <a:r>
              <a:rPr lang="tr-TR" dirty="0"/>
              <a:t>Ticarî Hükümler</a:t>
            </a:r>
          </a:p>
        </p:txBody>
      </p:sp>
      <p:sp>
        <p:nvSpPr>
          <p:cNvPr id="3" name="İçerik Yer Tutucusu 2">
            <a:extLst>
              <a:ext uri="{FF2B5EF4-FFF2-40B4-BE49-F238E27FC236}">
                <a16:creationId xmlns:a16="http://schemas.microsoft.com/office/drawing/2014/main" id="{826F2A46-F5F0-477B-BCC3-39407935C187}"/>
              </a:ext>
            </a:extLst>
          </p:cNvPr>
          <p:cNvSpPr>
            <a:spLocks noGrp="1"/>
          </p:cNvSpPr>
          <p:nvPr>
            <p:ph idx="1"/>
          </p:nvPr>
        </p:nvSpPr>
        <p:spPr/>
        <p:txBody>
          <a:bodyPr>
            <a:normAutofit/>
          </a:bodyPr>
          <a:lstStyle/>
          <a:p>
            <a:pPr marL="0" indent="0" algn="just">
              <a:lnSpc>
                <a:spcPct val="150000"/>
              </a:lnSpc>
              <a:spcBef>
                <a:spcPts val="1200"/>
              </a:spcBef>
              <a:spcAft>
                <a:spcPts val="1200"/>
              </a:spcAft>
              <a:buNone/>
            </a:pPr>
            <a:r>
              <a:rPr lang="tr-TR" dirty="0"/>
              <a:t>TTK m. 1: Bu Kanundaki hükümlerle, bir ticari işletmeyi ilgilendiren işlem ve fiillere ilişkin diğer kanunlarda yazılı özel hükümler, ticari hükümlerdir. </a:t>
            </a:r>
          </a:p>
          <a:p>
            <a:pPr marL="0" indent="0" algn="just">
              <a:lnSpc>
                <a:spcPct val="150000"/>
              </a:lnSpc>
              <a:spcBef>
                <a:spcPts val="1200"/>
              </a:spcBef>
              <a:spcAft>
                <a:spcPts val="1200"/>
              </a:spcAft>
              <a:buNone/>
            </a:pPr>
            <a:r>
              <a:rPr lang="tr-TR" dirty="0"/>
              <a:t>(2) Mahkeme, hakkında ticari bir hüküm bulunmayan ticari işlerde, ticari örf ve âdete, bu da yoksa genel hükümlere göre karar verir. </a:t>
            </a:r>
          </a:p>
        </p:txBody>
      </p:sp>
      <p:sp>
        <p:nvSpPr>
          <p:cNvPr id="4" name="Slayt Numarası Yer Tutucusu 3">
            <a:extLst>
              <a:ext uri="{FF2B5EF4-FFF2-40B4-BE49-F238E27FC236}">
                <a16:creationId xmlns:a16="http://schemas.microsoft.com/office/drawing/2014/main" id="{688B3436-A47F-4204-B7D7-98EAE9C39CA2}"/>
              </a:ext>
            </a:extLst>
          </p:cNvPr>
          <p:cNvSpPr>
            <a:spLocks noGrp="1"/>
          </p:cNvSpPr>
          <p:nvPr>
            <p:ph type="sldNum" sz="quarter" idx="12"/>
          </p:nvPr>
        </p:nvSpPr>
        <p:spPr/>
        <p:txBody>
          <a:bodyPr/>
          <a:lstStyle/>
          <a:p>
            <a:fld id="{07CD0B7D-48B1-4AEE-B291-30D6907FFC5A}" type="slidenum">
              <a:rPr lang="tr-TR" smtClean="0"/>
              <a:t>51</a:t>
            </a:fld>
            <a:endParaRPr lang="tr-TR"/>
          </a:p>
        </p:txBody>
      </p:sp>
    </p:spTree>
    <p:extLst>
      <p:ext uri="{BB962C8B-B14F-4D97-AF65-F5344CB8AC3E}">
        <p14:creationId xmlns:p14="http://schemas.microsoft.com/office/powerpoint/2010/main" val="37556385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216E1DF0-9EC1-4E22-8D7E-6BDF842FC7F6}"/>
              </a:ext>
            </a:extLst>
          </p:cNvPr>
          <p:cNvGraphicFramePr>
            <a:graphicFrameLocks noGrp="1"/>
          </p:cNvGraphicFramePr>
          <p:nvPr>
            <p:ph idx="1"/>
            <p:extLst>
              <p:ext uri="{D42A27DB-BD31-4B8C-83A1-F6EECF244321}">
                <p14:modId xmlns:p14="http://schemas.microsoft.com/office/powerpoint/2010/main" val="1387781132"/>
              </p:ext>
            </p:extLst>
          </p:nvPr>
        </p:nvGraphicFramePr>
        <p:xfrm>
          <a:off x="65988" y="65988"/>
          <a:ext cx="11896626" cy="614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a:extLst>
              <a:ext uri="{FF2B5EF4-FFF2-40B4-BE49-F238E27FC236}">
                <a16:creationId xmlns:a16="http://schemas.microsoft.com/office/drawing/2014/main" id="{2F4F3461-E826-4F95-B04A-04ECD0465142}"/>
              </a:ext>
            </a:extLst>
          </p:cNvPr>
          <p:cNvSpPr>
            <a:spLocks noGrp="1"/>
          </p:cNvSpPr>
          <p:nvPr>
            <p:ph type="sldNum" sz="quarter" idx="12"/>
          </p:nvPr>
        </p:nvSpPr>
        <p:spPr/>
        <p:txBody>
          <a:bodyPr/>
          <a:lstStyle/>
          <a:p>
            <a:fld id="{07CD0B7D-48B1-4AEE-B291-30D6907FFC5A}" type="slidenum">
              <a:rPr lang="tr-TR" smtClean="0"/>
              <a:t>52</a:t>
            </a:fld>
            <a:endParaRPr lang="tr-TR"/>
          </a:p>
        </p:txBody>
      </p:sp>
    </p:spTree>
    <p:extLst>
      <p:ext uri="{BB962C8B-B14F-4D97-AF65-F5344CB8AC3E}">
        <p14:creationId xmlns:p14="http://schemas.microsoft.com/office/powerpoint/2010/main" val="3960049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81699A-9B6E-46EE-99A6-9D2006C76843}"/>
              </a:ext>
            </a:extLst>
          </p:cNvPr>
          <p:cNvSpPr>
            <a:spLocks noGrp="1"/>
          </p:cNvSpPr>
          <p:nvPr>
            <p:ph idx="1"/>
          </p:nvPr>
        </p:nvSpPr>
        <p:spPr>
          <a:xfrm>
            <a:off x="838200" y="537329"/>
            <a:ext cx="11096134" cy="5639635"/>
          </a:xfrm>
        </p:spPr>
        <p:txBody>
          <a:bodyPr>
            <a:normAutofit lnSpcReduction="10000"/>
          </a:bodyPr>
          <a:lstStyle/>
          <a:p>
            <a:pPr marL="0" indent="0">
              <a:lnSpc>
                <a:spcPct val="150000"/>
              </a:lnSpc>
              <a:spcBef>
                <a:spcPts val="1200"/>
              </a:spcBef>
              <a:spcAft>
                <a:spcPts val="1200"/>
              </a:spcAft>
              <a:buNone/>
            </a:pPr>
            <a:r>
              <a:rPr lang="tr-TR" dirty="0"/>
              <a:t>TTK MADDE 2- (1) Kanunda aksine bir hüküm yoksa, ticari örf ve âdet olarak kabul edildiği belirlenmedikçe, teamül, mahkemenin yargısına esas olamaz. Ancak, irade açıklamalarının yorumunda teamüller de dikkate alınır.  </a:t>
            </a:r>
          </a:p>
          <a:p>
            <a:pPr marL="0" indent="0">
              <a:lnSpc>
                <a:spcPct val="150000"/>
              </a:lnSpc>
              <a:spcBef>
                <a:spcPts val="1200"/>
              </a:spcBef>
              <a:spcAft>
                <a:spcPts val="1200"/>
              </a:spcAft>
              <a:buNone/>
            </a:pPr>
            <a:r>
              <a:rPr lang="tr-TR" dirty="0"/>
              <a:t>(2) Bir bölgeye veya bir ticaret dalına özgü ticari örf ve âdetler genel olanlara üstün tutulur. İlgililer aynı bölgede değillerse, kanunda veya sözleşmede aksi öngörülmedikçe, ifa yerindeki ticari örf ve âdet uygulanır. </a:t>
            </a:r>
          </a:p>
          <a:p>
            <a:pPr marL="0" indent="0">
              <a:lnSpc>
                <a:spcPct val="150000"/>
              </a:lnSpc>
              <a:spcBef>
                <a:spcPts val="1200"/>
              </a:spcBef>
              <a:spcAft>
                <a:spcPts val="1200"/>
              </a:spcAft>
              <a:buNone/>
            </a:pPr>
            <a:r>
              <a:rPr lang="tr-TR" dirty="0"/>
              <a:t> (3) Ticari örf ve âdet, tacir sıfatını haiz bulunmayanlar hakkında ancak onlar tarafından bilindiği veya bilinmesi gerektiği takdirde uygulanır. </a:t>
            </a:r>
          </a:p>
        </p:txBody>
      </p:sp>
      <p:sp>
        <p:nvSpPr>
          <p:cNvPr id="4" name="Slayt Numarası Yer Tutucusu 3">
            <a:extLst>
              <a:ext uri="{FF2B5EF4-FFF2-40B4-BE49-F238E27FC236}">
                <a16:creationId xmlns:a16="http://schemas.microsoft.com/office/drawing/2014/main" id="{B4C5B368-280B-4BDD-8A62-5DA1BF5A7662}"/>
              </a:ext>
            </a:extLst>
          </p:cNvPr>
          <p:cNvSpPr>
            <a:spLocks noGrp="1"/>
          </p:cNvSpPr>
          <p:nvPr>
            <p:ph type="sldNum" sz="quarter" idx="12"/>
          </p:nvPr>
        </p:nvSpPr>
        <p:spPr/>
        <p:txBody>
          <a:bodyPr/>
          <a:lstStyle/>
          <a:p>
            <a:fld id="{07CD0B7D-48B1-4AEE-B291-30D6907FFC5A}" type="slidenum">
              <a:rPr lang="tr-TR" smtClean="0"/>
              <a:t>53</a:t>
            </a:fld>
            <a:endParaRPr lang="tr-TR"/>
          </a:p>
        </p:txBody>
      </p:sp>
    </p:spTree>
    <p:extLst>
      <p:ext uri="{BB962C8B-B14F-4D97-AF65-F5344CB8AC3E}">
        <p14:creationId xmlns:p14="http://schemas.microsoft.com/office/powerpoint/2010/main" val="381919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E09BE9-D925-4090-9365-0845B10987B9}"/>
              </a:ext>
            </a:extLst>
          </p:cNvPr>
          <p:cNvSpPr>
            <a:spLocks noGrp="1"/>
          </p:cNvSpPr>
          <p:nvPr>
            <p:ph type="title"/>
          </p:nvPr>
        </p:nvSpPr>
        <p:spPr/>
        <p:txBody>
          <a:bodyPr/>
          <a:lstStyle/>
          <a:p>
            <a:r>
              <a:rPr lang="tr-TR" dirty="0"/>
              <a:t>Ticarî İşlerde Teselsül Karinesi </a:t>
            </a:r>
          </a:p>
        </p:txBody>
      </p:sp>
      <p:sp>
        <p:nvSpPr>
          <p:cNvPr id="3" name="İçerik Yer Tutucusu 2">
            <a:extLst>
              <a:ext uri="{FF2B5EF4-FFF2-40B4-BE49-F238E27FC236}">
                <a16:creationId xmlns:a16="http://schemas.microsoft.com/office/drawing/2014/main" id="{0098602B-60CD-4942-A9C8-6C8ADDD500F4}"/>
              </a:ext>
            </a:extLst>
          </p:cNvPr>
          <p:cNvSpPr>
            <a:spLocks noGrp="1"/>
          </p:cNvSpPr>
          <p:nvPr>
            <p:ph idx="1"/>
          </p:nvPr>
        </p:nvSpPr>
        <p:spPr>
          <a:xfrm>
            <a:off x="198121" y="1344858"/>
            <a:ext cx="11821055" cy="4819015"/>
          </a:xfrm>
        </p:spPr>
        <p:txBody>
          <a:bodyPr>
            <a:normAutofit fontScale="92500" lnSpcReduction="10000"/>
          </a:bodyPr>
          <a:lstStyle/>
          <a:p>
            <a:pPr>
              <a:lnSpc>
                <a:spcPct val="150000"/>
              </a:lnSpc>
              <a:spcAft>
                <a:spcPts val="1200"/>
              </a:spcAft>
            </a:pPr>
            <a:r>
              <a:rPr lang="tr-TR" sz="3600" dirty="0">
                <a:latin typeface="Times New Roman" panose="02020603050405020304" pitchFamily="18" charset="0"/>
                <a:cs typeface="Times New Roman" panose="02020603050405020304" pitchFamily="18" charset="0"/>
              </a:rPr>
              <a:t>TBK m. 162: </a:t>
            </a:r>
          </a:p>
          <a:p>
            <a:pPr marL="0" indent="0">
              <a:lnSpc>
                <a:spcPct val="150000"/>
              </a:lnSpc>
              <a:spcAft>
                <a:spcPts val="1200"/>
              </a:spcAft>
              <a:buNone/>
            </a:pPr>
            <a:r>
              <a:rPr lang="tr-TR" sz="3600" dirty="0">
                <a:latin typeface="Times New Roman" panose="02020603050405020304" pitchFamily="18" charset="0"/>
                <a:cs typeface="Times New Roman" panose="02020603050405020304" pitchFamily="18" charset="0"/>
              </a:rPr>
              <a:t>- Birden çok borçludan her biri, alacaklıya </a:t>
            </a:r>
            <a:r>
              <a:rPr lang="tr-TR" sz="3600" b="1" dirty="0">
                <a:latin typeface="Times New Roman" panose="02020603050405020304" pitchFamily="18" charset="0"/>
                <a:cs typeface="Times New Roman" panose="02020603050405020304" pitchFamily="18" charset="0"/>
              </a:rPr>
              <a:t>karşı borcun tamamından sorumlu olmayı kabul ettiğini bildirirse</a:t>
            </a:r>
            <a:r>
              <a:rPr lang="tr-TR" sz="3600" dirty="0">
                <a:latin typeface="Times New Roman" panose="02020603050405020304" pitchFamily="18" charset="0"/>
                <a:cs typeface="Times New Roman" panose="02020603050405020304" pitchFamily="18" charset="0"/>
              </a:rPr>
              <a:t>, müteselsil borçluluk doğar.</a:t>
            </a:r>
          </a:p>
          <a:p>
            <a:pPr marL="0" indent="0">
              <a:lnSpc>
                <a:spcPct val="150000"/>
              </a:lnSpc>
              <a:spcAft>
                <a:spcPts val="1200"/>
              </a:spcAft>
              <a:buNone/>
            </a:pPr>
            <a:r>
              <a:rPr lang="tr-TR" sz="3600" dirty="0">
                <a:latin typeface="Times New Roman" panose="02020603050405020304" pitchFamily="18" charset="0"/>
                <a:cs typeface="Times New Roman" panose="02020603050405020304" pitchFamily="18" charset="0"/>
              </a:rPr>
              <a:t>- Böyle bir bildirim yoksa, müteselsil borçluluk ancak kanunda öngörülen hâllerde doğar. </a:t>
            </a:r>
          </a:p>
        </p:txBody>
      </p:sp>
      <p:sp>
        <p:nvSpPr>
          <p:cNvPr id="4" name="Slayt Numarası Yer Tutucusu 3">
            <a:extLst>
              <a:ext uri="{FF2B5EF4-FFF2-40B4-BE49-F238E27FC236}">
                <a16:creationId xmlns:a16="http://schemas.microsoft.com/office/drawing/2014/main" id="{74C5F7CE-DE7E-4CDC-AE6A-362CEBDF771E}"/>
              </a:ext>
            </a:extLst>
          </p:cNvPr>
          <p:cNvSpPr>
            <a:spLocks noGrp="1"/>
          </p:cNvSpPr>
          <p:nvPr>
            <p:ph type="sldNum" sz="quarter" idx="12"/>
          </p:nvPr>
        </p:nvSpPr>
        <p:spPr/>
        <p:txBody>
          <a:bodyPr/>
          <a:lstStyle/>
          <a:p>
            <a:fld id="{07CD0B7D-48B1-4AEE-B291-30D6907FFC5A}" type="slidenum">
              <a:rPr lang="tr-TR" smtClean="0"/>
              <a:t>6</a:t>
            </a:fld>
            <a:endParaRPr lang="tr-TR"/>
          </a:p>
        </p:txBody>
      </p:sp>
    </p:spTree>
    <p:extLst>
      <p:ext uri="{BB962C8B-B14F-4D97-AF65-F5344CB8AC3E}">
        <p14:creationId xmlns:p14="http://schemas.microsoft.com/office/powerpoint/2010/main" val="3586840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5E03F6B-9E23-4996-9009-B9617538BF1A}"/>
              </a:ext>
            </a:extLst>
          </p:cNvPr>
          <p:cNvSpPr>
            <a:spLocks noGrp="1"/>
          </p:cNvSpPr>
          <p:nvPr>
            <p:ph type="title"/>
          </p:nvPr>
        </p:nvSpPr>
        <p:spPr>
          <a:xfrm>
            <a:off x="335280" y="197485"/>
            <a:ext cx="11018520" cy="701675"/>
          </a:xfrm>
        </p:spPr>
        <p:txBody>
          <a:bodyPr/>
          <a:lstStyle/>
          <a:p>
            <a:r>
              <a:rPr lang="tr-TR" b="1" dirty="0"/>
              <a:t>TTK m. 7</a:t>
            </a:r>
          </a:p>
        </p:txBody>
      </p:sp>
      <p:sp>
        <p:nvSpPr>
          <p:cNvPr id="3" name="İçerik Yer Tutucusu 2">
            <a:extLst>
              <a:ext uri="{FF2B5EF4-FFF2-40B4-BE49-F238E27FC236}">
                <a16:creationId xmlns:a16="http://schemas.microsoft.com/office/drawing/2014/main" id="{F7EFA543-C60E-45D7-9A9B-2B37FA6B628A}"/>
              </a:ext>
            </a:extLst>
          </p:cNvPr>
          <p:cNvSpPr>
            <a:spLocks noGrp="1"/>
          </p:cNvSpPr>
          <p:nvPr>
            <p:ph idx="1"/>
          </p:nvPr>
        </p:nvSpPr>
        <p:spPr>
          <a:xfrm>
            <a:off x="0" y="1386841"/>
            <a:ext cx="12192000" cy="5471159"/>
          </a:xfrm>
        </p:spPr>
        <p:txBody>
          <a:bodyPr/>
          <a:lstStyle/>
          <a:p>
            <a:pPr>
              <a:lnSpc>
                <a:spcPct val="150000"/>
              </a:lnSpc>
              <a:spcAft>
                <a:spcPts val="1800"/>
              </a:spcAft>
            </a:pPr>
            <a:r>
              <a:rPr lang="tr-TR" dirty="0"/>
              <a:t>(1) İki veya daha fazla kişi, içlerinden yalnız biri veya hepsi için ticari niteliği haiz bir iş dolayısıyla, diğer bir kimseye karşı birlikte borç altına girerse, kanunda veya sözleşmede  aksi  öngörülmemişse  </a:t>
            </a:r>
            <a:r>
              <a:rPr lang="tr-TR" dirty="0" err="1"/>
              <a:t>müteselsilen</a:t>
            </a:r>
            <a:r>
              <a:rPr lang="tr-TR" dirty="0"/>
              <a:t>  sorumlu  olurlar.  (…)</a:t>
            </a:r>
          </a:p>
          <a:p>
            <a:pPr>
              <a:lnSpc>
                <a:spcPct val="150000"/>
              </a:lnSpc>
              <a:spcAft>
                <a:spcPts val="1800"/>
              </a:spcAft>
            </a:pPr>
            <a:r>
              <a:rPr lang="tr-TR" dirty="0"/>
              <a:t> (2) Ticari borçlara kefalet hâlinde, hem asıl borçlu ile kefil, hem de kefiller arasındaki ilişkilerde de  birinci fıkra hükmü geçerli olur. </a:t>
            </a:r>
          </a:p>
        </p:txBody>
      </p:sp>
      <p:sp>
        <p:nvSpPr>
          <p:cNvPr id="4" name="Slayt Numarası Yer Tutucusu 3">
            <a:extLst>
              <a:ext uri="{FF2B5EF4-FFF2-40B4-BE49-F238E27FC236}">
                <a16:creationId xmlns:a16="http://schemas.microsoft.com/office/drawing/2014/main" id="{8C04BBB4-7BEA-42B1-A991-E02DF232607C}"/>
              </a:ext>
            </a:extLst>
          </p:cNvPr>
          <p:cNvSpPr>
            <a:spLocks noGrp="1"/>
          </p:cNvSpPr>
          <p:nvPr>
            <p:ph type="sldNum" sz="quarter" idx="12"/>
          </p:nvPr>
        </p:nvSpPr>
        <p:spPr/>
        <p:txBody>
          <a:bodyPr/>
          <a:lstStyle/>
          <a:p>
            <a:fld id="{07CD0B7D-48B1-4AEE-B291-30D6907FFC5A}" type="slidenum">
              <a:rPr lang="tr-TR" smtClean="0"/>
              <a:t>7</a:t>
            </a:fld>
            <a:endParaRPr lang="tr-TR"/>
          </a:p>
        </p:txBody>
      </p:sp>
    </p:spTree>
    <p:extLst>
      <p:ext uri="{BB962C8B-B14F-4D97-AF65-F5344CB8AC3E}">
        <p14:creationId xmlns:p14="http://schemas.microsoft.com/office/powerpoint/2010/main" val="1133511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03768D-4518-41E8-9FCF-F5189FC3BE39}"/>
              </a:ext>
            </a:extLst>
          </p:cNvPr>
          <p:cNvSpPr>
            <a:spLocks noGrp="1"/>
          </p:cNvSpPr>
          <p:nvPr>
            <p:ph type="title"/>
          </p:nvPr>
        </p:nvSpPr>
        <p:spPr/>
        <p:txBody>
          <a:bodyPr/>
          <a:lstStyle/>
          <a:p>
            <a:r>
              <a:rPr lang="tr-TR" dirty="0"/>
              <a:t>Türk Borçlar Kanunu</a:t>
            </a:r>
          </a:p>
        </p:txBody>
      </p:sp>
      <p:sp>
        <p:nvSpPr>
          <p:cNvPr id="3" name="İçerik Yer Tutucusu 2">
            <a:extLst>
              <a:ext uri="{FF2B5EF4-FFF2-40B4-BE49-F238E27FC236}">
                <a16:creationId xmlns:a16="http://schemas.microsoft.com/office/drawing/2014/main" id="{1C9AA06F-1655-407B-8BB9-286CC82033F1}"/>
              </a:ext>
            </a:extLst>
          </p:cNvPr>
          <p:cNvSpPr>
            <a:spLocks noGrp="1"/>
          </p:cNvSpPr>
          <p:nvPr>
            <p:ph idx="1"/>
          </p:nvPr>
        </p:nvSpPr>
        <p:spPr>
          <a:xfrm>
            <a:off x="419100" y="1690689"/>
            <a:ext cx="11353800" cy="5032375"/>
          </a:xfrm>
        </p:spPr>
        <p:txBody>
          <a:bodyPr/>
          <a:lstStyle/>
          <a:p>
            <a:pPr marL="0" indent="0" algn="just">
              <a:lnSpc>
                <a:spcPct val="150000"/>
              </a:lnSpc>
              <a:spcBef>
                <a:spcPts val="1200"/>
              </a:spcBef>
              <a:spcAft>
                <a:spcPts val="1800"/>
              </a:spcAft>
              <a:buNone/>
            </a:pPr>
            <a:r>
              <a:rPr lang="tr-TR" dirty="0"/>
              <a:t>MADDE 583- Kefalet sözleşmesi, yazılı şekilde yapılmadıkça ve kefilin sorumlu olacağı azamî miktar ile kefalet tarihi belirtilmedikçe  geçerli olmaz. </a:t>
            </a:r>
            <a:r>
              <a:rPr lang="tr-TR" b="1" dirty="0"/>
              <a:t>Kefilin, </a:t>
            </a:r>
            <a:r>
              <a:rPr lang="tr-TR" dirty="0"/>
              <a:t>sorumlu olduğu azamî miktarı, kefalet tarihini ve </a:t>
            </a:r>
            <a:r>
              <a:rPr lang="tr-TR" b="1" dirty="0"/>
              <a:t>müteselsil kefil olması durumunda, bu sıfatla veya bu anlama gelen herhangi bir ifadeyle yükümlülük altına girdiğini kefalet sözleşmesinde kendi el yazısıyla belirtmesi şarttır. </a:t>
            </a:r>
          </a:p>
        </p:txBody>
      </p:sp>
      <p:sp>
        <p:nvSpPr>
          <p:cNvPr id="4" name="Slayt Numarası Yer Tutucusu 3">
            <a:extLst>
              <a:ext uri="{FF2B5EF4-FFF2-40B4-BE49-F238E27FC236}">
                <a16:creationId xmlns:a16="http://schemas.microsoft.com/office/drawing/2014/main" id="{5C8B5796-554D-41EB-A35B-05802A7EF2B3}"/>
              </a:ext>
            </a:extLst>
          </p:cNvPr>
          <p:cNvSpPr>
            <a:spLocks noGrp="1"/>
          </p:cNvSpPr>
          <p:nvPr>
            <p:ph type="sldNum" sz="quarter" idx="12"/>
          </p:nvPr>
        </p:nvSpPr>
        <p:spPr/>
        <p:txBody>
          <a:bodyPr/>
          <a:lstStyle/>
          <a:p>
            <a:fld id="{07CD0B7D-48B1-4AEE-B291-30D6907FFC5A}" type="slidenum">
              <a:rPr lang="tr-TR" smtClean="0"/>
              <a:t>8</a:t>
            </a:fld>
            <a:endParaRPr lang="tr-TR"/>
          </a:p>
        </p:txBody>
      </p:sp>
    </p:spTree>
    <p:extLst>
      <p:ext uri="{BB962C8B-B14F-4D97-AF65-F5344CB8AC3E}">
        <p14:creationId xmlns:p14="http://schemas.microsoft.com/office/powerpoint/2010/main" val="645412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6BCC106-38EC-48AE-970C-552DF7AF4327}"/>
              </a:ext>
            </a:extLst>
          </p:cNvPr>
          <p:cNvSpPr>
            <a:spLocks noGrp="1"/>
          </p:cNvSpPr>
          <p:nvPr>
            <p:ph type="title"/>
          </p:nvPr>
        </p:nvSpPr>
        <p:spPr>
          <a:xfrm>
            <a:off x="838200" y="136526"/>
            <a:ext cx="10515600" cy="711887"/>
          </a:xfrm>
        </p:spPr>
        <p:txBody>
          <a:bodyPr>
            <a:normAutofit/>
          </a:bodyPr>
          <a:lstStyle/>
          <a:p>
            <a:r>
              <a:rPr lang="tr-TR" dirty="0"/>
              <a:t>Türk Borçlar Kanunu</a:t>
            </a:r>
          </a:p>
        </p:txBody>
      </p:sp>
      <p:sp>
        <p:nvSpPr>
          <p:cNvPr id="3" name="İçerik Yer Tutucusu 2">
            <a:extLst>
              <a:ext uri="{FF2B5EF4-FFF2-40B4-BE49-F238E27FC236}">
                <a16:creationId xmlns:a16="http://schemas.microsoft.com/office/drawing/2014/main" id="{F607F5FF-71D9-4A49-948F-D8CCF9BE3C1A}"/>
              </a:ext>
            </a:extLst>
          </p:cNvPr>
          <p:cNvSpPr>
            <a:spLocks noGrp="1"/>
          </p:cNvSpPr>
          <p:nvPr>
            <p:ph idx="1"/>
          </p:nvPr>
        </p:nvSpPr>
        <p:spPr>
          <a:xfrm>
            <a:off x="838200" y="1112363"/>
            <a:ext cx="10515600" cy="5064600"/>
          </a:xfrm>
        </p:spPr>
        <p:txBody>
          <a:bodyPr>
            <a:normAutofit fontScale="77500" lnSpcReduction="20000"/>
          </a:bodyPr>
          <a:lstStyle/>
          <a:p>
            <a:pPr marL="0" indent="0">
              <a:lnSpc>
                <a:spcPct val="160000"/>
              </a:lnSpc>
              <a:spcBef>
                <a:spcPts val="1200"/>
              </a:spcBef>
              <a:spcAft>
                <a:spcPts val="1200"/>
              </a:spcAft>
              <a:buNone/>
            </a:pPr>
            <a:r>
              <a:rPr lang="tr-TR" b="1" dirty="0"/>
              <a:t>Adi Kefalet</a:t>
            </a:r>
          </a:p>
          <a:p>
            <a:pPr marL="0" indent="0">
              <a:lnSpc>
                <a:spcPct val="160000"/>
              </a:lnSpc>
              <a:spcBef>
                <a:spcPts val="1200"/>
              </a:spcBef>
              <a:spcAft>
                <a:spcPts val="1200"/>
              </a:spcAft>
              <a:buNone/>
            </a:pPr>
            <a:r>
              <a:rPr lang="tr-TR" b="1" dirty="0"/>
              <a:t>MADDE 585- Adi kefalette alacaklı, borçluya başvurmadıkça</a:t>
            </a:r>
            <a:r>
              <a:rPr lang="tr-TR" dirty="0"/>
              <a:t>, kefili takip edemez; ancak, aşağıdaki hâllerde doğrudan doğruya kefile başvurabilir: (…)</a:t>
            </a:r>
          </a:p>
          <a:p>
            <a:pPr marL="0" indent="0">
              <a:lnSpc>
                <a:spcPct val="160000"/>
              </a:lnSpc>
              <a:spcBef>
                <a:spcPts val="1200"/>
              </a:spcBef>
              <a:spcAft>
                <a:spcPts val="1200"/>
              </a:spcAft>
              <a:buNone/>
            </a:pPr>
            <a:r>
              <a:rPr lang="tr-TR" b="1" dirty="0"/>
              <a:t>Müteselsil Kefalet</a:t>
            </a:r>
          </a:p>
          <a:p>
            <a:pPr marL="0" indent="0">
              <a:lnSpc>
                <a:spcPct val="160000"/>
              </a:lnSpc>
              <a:spcBef>
                <a:spcPts val="1200"/>
              </a:spcBef>
              <a:spcAft>
                <a:spcPts val="1200"/>
              </a:spcAft>
              <a:buNone/>
            </a:pPr>
            <a:r>
              <a:rPr lang="tr-TR" dirty="0"/>
              <a:t>MADDE 586- </a:t>
            </a:r>
            <a:r>
              <a:rPr lang="tr-TR" b="1" dirty="0"/>
              <a:t>Kefil, müteselsil kefil sıfatıyla veya bu anlama gelen herhangi bir ifadeyle yükümlülük altına girmeyi kabul etmişse alacaklı</a:t>
            </a:r>
            <a:r>
              <a:rPr lang="tr-TR" dirty="0"/>
              <a:t>, </a:t>
            </a:r>
            <a:r>
              <a:rPr lang="tr-TR" b="1" dirty="0"/>
              <a:t>borçluyu takip etmeden veya taşınmaz </a:t>
            </a:r>
            <a:r>
              <a:rPr lang="tr-TR" b="1" dirty="0" err="1"/>
              <a:t>rehnini</a:t>
            </a:r>
            <a:r>
              <a:rPr lang="tr-TR" b="1" dirty="0"/>
              <a:t> paraya çevirmeden kefili takip edebilir.</a:t>
            </a:r>
            <a:r>
              <a:rPr lang="tr-TR" dirty="0"/>
              <a:t> Ancak, bunun için borçlunun, ifada gecikmesi ve ihtarın sonuçsuz kalması veya açıkça ödeme güçsüzlüğü içinde olması gerekir. </a:t>
            </a:r>
          </a:p>
        </p:txBody>
      </p:sp>
      <p:sp>
        <p:nvSpPr>
          <p:cNvPr id="4" name="Slayt Numarası Yer Tutucusu 3">
            <a:extLst>
              <a:ext uri="{FF2B5EF4-FFF2-40B4-BE49-F238E27FC236}">
                <a16:creationId xmlns:a16="http://schemas.microsoft.com/office/drawing/2014/main" id="{82E7BC5F-9F41-4149-81F8-93431459490A}"/>
              </a:ext>
            </a:extLst>
          </p:cNvPr>
          <p:cNvSpPr>
            <a:spLocks noGrp="1"/>
          </p:cNvSpPr>
          <p:nvPr>
            <p:ph type="sldNum" sz="quarter" idx="12"/>
          </p:nvPr>
        </p:nvSpPr>
        <p:spPr/>
        <p:txBody>
          <a:bodyPr/>
          <a:lstStyle/>
          <a:p>
            <a:fld id="{07CD0B7D-48B1-4AEE-B291-30D6907FFC5A}" type="slidenum">
              <a:rPr lang="tr-TR" smtClean="0"/>
              <a:t>9</a:t>
            </a:fld>
            <a:endParaRPr lang="tr-TR"/>
          </a:p>
        </p:txBody>
      </p:sp>
    </p:spTree>
    <p:extLst>
      <p:ext uri="{BB962C8B-B14F-4D97-AF65-F5344CB8AC3E}">
        <p14:creationId xmlns:p14="http://schemas.microsoft.com/office/powerpoint/2010/main" val="31700249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1959</TotalTime>
  <Words>2652</Words>
  <Application>Microsoft Office PowerPoint</Application>
  <PresentationFormat>Geniş ekran</PresentationFormat>
  <Paragraphs>262</Paragraphs>
  <Slides>53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53</vt:i4>
      </vt:variant>
    </vt:vector>
  </HeadingPairs>
  <TitlesOfParts>
    <vt:vector size="58" baseType="lpstr">
      <vt:lpstr>Arial</vt:lpstr>
      <vt:lpstr>Calibri</vt:lpstr>
      <vt:lpstr>Calibri Light</vt:lpstr>
      <vt:lpstr>Times New Roman</vt:lpstr>
      <vt:lpstr>Office Teması</vt:lpstr>
      <vt:lpstr>TİCARÎ İŞ</vt:lpstr>
      <vt:lpstr>PowerPoint Sunusu</vt:lpstr>
      <vt:lpstr>PowerPoint Sunusu</vt:lpstr>
      <vt:lpstr>PowerPoint Sunusu</vt:lpstr>
      <vt:lpstr>Ticarî İşlerde Teselsül Karinesi </vt:lpstr>
      <vt:lpstr>Ticarî İşlerde Teselsül Karinesi </vt:lpstr>
      <vt:lpstr>TTK m. 7</vt:lpstr>
      <vt:lpstr>Türk Borçlar Kanunu</vt:lpstr>
      <vt:lpstr>Türk Borçlar Kanunu</vt:lpstr>
      <vt:lpstr>Eşin rızası sorunu</vt:lpstr>
      <vt:lpstr>Tüketicinin Korunması Hakkında Kanun</vt:lpstr>
      <vt:lpstr>Ticarî İşlerde Faiz</vt:lpstr>
      <vt:lpstr>PowerPoint Sunusu</vt:lpstr>
      <vt:lpstr>PowerPoint Sunusu</vt:lpstr>
      <vt:lpstr>PowerPoint Sunusu</vt:lpstr>
      <vt:lpstr>PowerPoint Sunusu</vt:lpstr>
      <vt:lpstr>PowerPoint Sunusu</vt:lpstr>
      <vt:lpstr>PowerPoint Sunusu</vt:lpstr>
      <vt:lpstr>PowerPoint Sunusu</vt:lpstr>
      <vt:lpstr>PowerPoint Sunusu</vt:lpstr>
      <vt:lpstr>SORU?</vt:lpstr>
      <vt:lpstr>PowerPoint Sunusu</vt:lpstr>
      <vt:lpstr>PowerPoint Sunusu</vt:lpstr>
      <vt:lpstr>PowerPoint Sunusu</vt:lpstr>
      <vt:lpstr>Kapital Faiz Oranı Belirlenmiş, Temerrüt Faiz Oranı Belirlenmemişse:</vt:lpstr>
      <vt:lpstr>SORU?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Kapital Faiz Oranı Belirlenmiş, Temerrüt Faiz Oranı Belirlenmemişse:</vt:lpstr>
      <vt:lpstr>PowerPoint Sunusu</vt:lpstr>
      <vt:lpstr>PowerPoint Sunusu</vt:lpstr>
      <vt:lpstr>PowerPoint Sunusu</vt:lpstr>
      <vt:lpstr>Bileşik Faiz</vt:lpstr>
      <vt:lpstr>Türk Ticaret Kanunu madde 8.2</vt:lpstr>
      <vt:lpstr>Türk Ticaret Kanunu m. 8/III </vt:lpstr>
      <vt:lpstr>TTK m. 1530</vt:lpstr>
      <vt:lpstr>PowerPoint Sunusu</vt:lpstr>
      <vt:lpstr>PowerPoint Sunusu</vt:lpstr>
      <vt:lpstr>PowerPoint Sunusu</vt:lpstr>
      <vt:lpstr>PowerPoint Sunusu</vt:lpstr>
      <vt:lpstr>Yabancı Para Borcu</vt:lpstr>
      <vt:lpstr>Ticarî İşlerde Zamanaşımı</vt:lpstr>
      <vt:lpstr>En Yüksek Sınırı Aşan İşlemler</vt:lpstr>
      <vt:lpstr>Ticarî Hükümler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TİCARÎ İŞ</dc:title>
  <dc:creator>h</dc:creator>
  <cp:lastModifiedBy>h</cp:lastModifiedBy>
  <cp:revision>59</cp:revision>
  <cp:lastPrinted>2018-10-19T13:48:34Z</cp:lastPrinted>
  <dcterms:created xsi:type="dcterms:W3CDTF">2018-10-14T09:55:22Z</dcterms:created>
  <dcterms:modified xsi:type="dcterms:W3CDTF">2018-10-25T16:16:01Z</dcterms:modified>
</cp:coreProperties>
</file>