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42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91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84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606222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175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947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9065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57312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7543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0020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30609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6466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2080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058E2-1958-4B29-8648-79AD05CEB9EA}" type="datetimeFigureOut">
              <a:rPr lang="tr-TR" smtClean="0"/>
              <a:t>12.1.2018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AF964-22C4-4CAD-B47E-DB171A68CD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5737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998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1.HAFTA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600" b="1" dirty="0" err="1"/>
              <a:t>Giriş</a:t>
            </a:r>
            <a:r>
              <a:rPr lang="en-US" sz="3600" b="1" dirty="0"/>
              <a:t>, </a:t>
            </a:r>
            <a:endParaRPr lang="tr-TR" sz="3600" b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en-US" sz="3600" b="1" dirty="0" err="1" smtClean="0"/>
              <a:t>Ders</a:t>
            </a:r>
            <a:r>
              <a:rPr lang="tr-TR" sz="3600" b="1" dirty="0" smtClean="0"/>
              <a:t>in Tanıtımı</a:t>
            </a:r>
            <a:r>
              <a:rPr lang="en-US" sz="3600" b="1" dirty="0" smtClean="0"/>
              <a:t>, </a:t>
            </a:r>
            <a:endParaRPr lang="tr-TR" sz="3600" b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3600" b="1" dirty="0" smtClean="0"/>
              <a:t>İşlenecek </a:t>
            </a:r>
            <a:r>
              <a:rPr lang="en-US" sz="3600" b="1" dirty="0" err="1" smtClean="0"/>
              <a:t>Konular</a:t>
            </a:r>
            <a:r>
              <a:rPr lang="tr-TR" sz="3600" b="1" dirty="0"/>
              <a:t> </a:t>
            </a:r>
            <a:r>
              <a:rPr lang="tr-TR" sz="3600" b="1" dirty="0" smtClean="0"/>
              <a:t>Hakkında Bilgi Verme, </a:t>
            </a:r>
            <a:r>
              <a:rPr lang="en-US" sz="3600" b="1" dirty="0" smtClean="0"/>
              <a:t> </a:t>
            </a:r>
            <a:endParaRPr lang="tr-TR" sz="3600" b="1" dirty="0" smtClean="0"/>
          </a:p>
          <a:p>
            <a:pPr marL="0" indent="0" algn="ctr">
              <a:lnSpc>
                <a:spcPct val="150000"/>
              </a:lnSpc>
              <a:buNone/>
            </a:pPr>
            <a:r>
              <a:rPr lang="tr-TR" sz="3600" b="1" dirty="0" smtClean="0"/>
              <a:t>Derste Takip Edilecek K</a:t>
            </a:r>
            <a:r>
              <a:rPr lang="en-US" sz="3600" b="1" dirty="0" err="1" smtClean="0"/>
              <a:t>aynak</a:t>
            </a:r>
            <a:r>
              <a:rPr lang="tr-TR" sz="3600" b="1" dirty="0" smtClean="0"/>
              <a:t>(</a:t>
            </a:r>
            <a:r>
              <a:rPr lang="tr-TR" sz="3600" b="1" dirty="0" err="1" smtClean="0"/>
              <a:t>ların</a:t>
            </a:r>
            <a:r>
              <a:rPr lang="tr-TR" sz="3600" b="1" dirty="0" smtClean="0"/>
              <a:t>)</a:t>
            </a:r>
            <a:r>
              <a:rPr lang="en-US" sz="3600" b="1" dirty="0" smtClean="0"/>
              <a:t> </a:t>
            </a:r>
            <a:r>
              <a:rPr lang="tr-TR" sz="3600" b="1" dirty="0" smtClean="0"/>
              <a:t>T</a:t>
            </a:r>
            <a:r>
              <a:rPr lang="en-US" sz="3600" b="1" dirty="0" err="1" smtClean="0"/>
              <a:t>anıtımı</a:t>
            </a:r>
            <a:r>
              <a:rPr lang="tr-TR" sz="3600" b="1" dirty="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33319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555248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DERSİN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AMACI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979534"/>
            <a:ext cx="10515600" cy="4351338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hücrelerde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yaşamsal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reaksiyonların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düzeyde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programlanması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alt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yapıları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ökaryotlarda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mutasyon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gen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aktarımı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gen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regülasyonu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moleküler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iletişimin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nasıl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gerçekleştiği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öğretilmesi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amaçlanmaktadır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3064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İŞLENECEK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KONULAR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2673" y="1602463"/>
            <a:ext cx="11353046" cy="4888872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hücrelerin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temel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yapısı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Ökaryotlarda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temel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dizilimler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Ökaryotlarda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kromozomal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DNA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yapısı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Hafta: 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DNA </a:t>
            </a:r>
            <a:r>
              <a:rPr lang="tr-TR" sz="3600" b="1" smtClean="0">
                <a:latin typeface="Arial" panose="020B0604020202020204" pitchFamily="34" charset="0"/>
                <a:cs typeface="Arial" panose="020B0604020202020204" pitchFamily="34" charset="0"/>
              </a:rPr>
              <a:t>replikasyonu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Ökaryotlar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arası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madde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nakli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082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34978" y="1032095"/>
            <a:ext cx="11660864" cy="5142369"/>
          </a:xfrm>
        </p:spPr>
        <p:txBody>
          <a:bodyPr>
            <a:noAutofit/>
          </a:bodyPr>
          <a:lstStyle/>
          <a:p>
            <a:pPr marL="1973263" indent="-1973263">
              <a:lnSpc>
                <a:spcPct val="150000"/>
              </a:lnSpc>
              <a:buNone/>
            </a:pP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7. 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Ökaryotlarda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anlatımının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düzenlenmesi</a:t>
            </a:r>
            <a:endParaRPr lang="tr-TR" sz="3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Ökaryotlarda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anlatım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mekanizmaları</a:t>
            </a:r>
            <a:endParaRPr lang="tr-T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973263" indent="-1973263">
              <a:lnSpc>
                <a:spcPct val="150000"/>
              </a:lnSpc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Prokaryotik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ökaryotik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organizmalarda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gen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ifadesi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kontrolünün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kıyaslanması</a:t>
            </a:r>
            <a:endParaRPr lang="tr-T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5347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5634" y="715224"/>
            <a:ext cx="11162923" cy="5769557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10. 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Rekombinant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DNA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teknolojisi</a:t>
            </a:r>
            <a:endParaRPr lang="tr-T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11. 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Epigenetik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mekanizmalar</a:t>
            </a:r>
            <a:endParaRPr lang="tr-T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12. Hafta: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Öğrenci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(Ödev)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sunumları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tartışma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89710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4234" y="22932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EK BİLGİ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98762" y="1209988"/>
            <a:ext cx="11606543" cy="50731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Haftada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Öğrenci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b="1" dirty="0">
                <a:latin typeface="Arial" panose="020B0604020202020204" pitchFamily="34" charset="0"/>
                <a:cs typeface="Arial" panose="020B0604020202020204" pitchFamily="34" charset="0"/>
              </a:rPr>
              <a:t>(Ödev)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sunumları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tartışma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Öğrencilerden; son 3 yılda yayınlamış, özellikle de </a:t>
            </a:r>
            <a:r>
              <a:rPr lang="tr-TR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Ökaryotik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canlıların konu edildiği (Moleküler Biyolojik çalışmaları) çalışmalarla ilgili makaleleri araştırması, incelemesi ve sınıf ortamında arkadaşlarına anlatması istenecektir.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57933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74825" y="213526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Takip Edilecek K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aynak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9916" y="1403287"/>
            <a:ext cx="11585418" cy="4780230"/>
          </a:xfrm>
        </p:spPr>
        <p:txBody>
          <a:bodyPr>
            <a:normAutofit fontScale="85000" lnSpcReduction="20000"/>
          </a:bodyPr>
          <a:lstStyle/>
          <a:p>
            <a:pPr lvl="0">
              <a:lnSpc>
                <a:spcPct val="120000"/>
              </a:lnSpc>
            </a:pP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Molecular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Biology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Cell, 6th </a:t>
            </a:r>
            <a:r>
              <a:rPr lang="tr-TR" sz="3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ed.Bruce</a:t>
            </a:r>
            <a:r>
              <a:rPr lang="tr-TR" sz="3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Alberts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, ‎Alexander Johnson, ‎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Julian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Lewis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. New York: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Garland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Science</a:t>
            </a:r>
            <a:r>
              <a:rPr lang="tr-TR" sz="3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10000"/>
              </a:lnSpc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Essentials of Genetics. </a:t>
            </a:r>
            <a:r>
              <a:rPr lang="tr-TR" sz="3900" dirty="0" smtClean="0">
                <a:latin typeface="Arial" panose="020B0604020202020204" pitchFamily="34" charset="0"/>
                <a:cs typeface="Arial" panose="020B0604020202020204" pitchFamily="34" charset="0"/>
              </a:rPr>
              <a:t>William 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S.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Klug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, Michael R.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Cummings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Prentice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Hall</a:t>
            </a:r>
            <a:r>
              <a:rPr lang="tr-TR" sz="3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lvl="0" indent="0">
              <a:buNone/>
            </a:pP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20000"/>
              </a:lnSpc>
            </a:pP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Gene X. B.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Levin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Jones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Barlett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Publishers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. MA.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USA.Benjamin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Lewin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, ‎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Jocelyn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Krebs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, ‎</a:t>
            </a:r>
            <a:r>
              <a:rPr lang="tr-TR" sz="3900" dirty="0" err="1">
                <a:latin typeface="Arial" panose="020B0604020202020204" pitchFamily="34" charset="0"/>
                <a:cs typeface="Arial" panose="020B0604020202020204" pitchFamily="34" charset="0"/>
              </a:rPr>
              <a:t>Stephen</a:t>
            </a:r>
            <a:r>
              <a:rPr lang="tr-TR" sz="3900" dirty="0">
                <a:latin typeface="Arial" panose="020B0604020202020204" pitchFamily="34" charset="0"/>
                <a:cs typeface="Arial" panose="020B0604020202020204" pitchFamily="34" charset="0"/>
              </a:rPr>
              <a:t> T. </a:t>
            </a:r>
            <a:r>
              <a:rPr lang="tr-TR" sz="3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Kilpatrick</a:t>
            </a:r>
            <a:r>
              <a:rPr lang="tr-TR" sz="39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3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74344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273</Words>
  <Application>Microsoft Office PowerPoint</Application>
  <PresentationFormat>Geniş ekran</PresentationFormat>
  <Paragraphs>30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B452 Ökaryot Genetiği</vt:lpstr>
      <vt:lpstr>1.HAFTA KONU(LAR)</vt:lpstr>
      <vt:lpstr>DERSİN AMACI</vt:lpstr>
      <vt:lpstr>İŞLENECEK KONULAR</vt:lpstr>
      <vt:lpstr>PowerPoint Sunusu</vt:lpstr>
      <vt:lpstr>PowerPoint Sunusu</vt:lpstr>
      <vt:lpstr>EK BİLGİ</vt:lpstr>
      <vt:lpstr>Takip Edilecek Kaynak (lar)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13</cp:revision>
  <dcterms:created xsi:type="dcterms:W3CDTF">2017-12-10T19:22:46Z</dcterms:created>
  <dcterms:modified xsi:type="dcterms:W3CDTF">2018-01-11T22:32:05Z</dcterms:modified>
</cp:coreProperties>
</file>