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0" r:id="rId2"/>
    <p:sldId id="291" r:id="rId3"/>
    <p:sldId id="293" r:id="rId4"/>
    <p:sldId id="289" r:id="rId5"/>
    <p:sldId id="318" r:id="rId6"/>
    <p:sldId id="295" r:id="rId7"/>
    <p:sldId id="296" r:id="rId8"/>
    <p:sldId id="297" r:id="rId9"/>
    <p:sldId id="319" r:id="rId10"/>
    <p:sldId id="323" r:id="rId11"/>
    <p:sldId id="298" r:id="rId12"/>
    <p:sldId id="321" r:id="rId13"/>
    <p:sldId id="299" r:id="rId14"/>
    <p:sldId id="324" r:id="rId15"/>
    <p:sldId id="307" r:id="rId16"/>
    <p:sldId id="325" r:id="rId17"/>
    <p:sldId id="326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30.03.2018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93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97152"/>
            <a:ext cx="8280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7440" y="417981"/>
            <a:ext cx="5864696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021" y="588939"/>
            <a:ext cx="7920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Dikdörtgen 14"/>
          <p:cNvSpPr/>
          <p:nvPr/>
        </p:nvSpPr>
        <p:spPr>
          <a:xfrm>
            <a:off x="2389873" y="1141223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899592" y="4373846"/>
            <a:ext cx="7282517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</a:rPr>
              <a:t>Men işle-</a:t>
            </a:r>
            <a:r>
              <a:rPr lang="tr-TR" sz="2800" dirty="0" err="1" smtClean="0">
                <a:latin typeface="Times New Roman" panose="02020603050405020304" pitchFamily="18" charset="0"/>
              </a:rPr>
              <a:t>mekçi</a:t>
            </a:r>
            <a:r>
              <a:rPr lang="tr-TR" sz="2800" dirty="0">
                <a:latin typeface="Times New Roman" panose="02020603050405020304" pitchFamily="18" charset="0"/>
              </a:rPr>
              <a:t>, sen işle-</a:t>
            </a:r>
            <a:r>
              <a:rPr lang="tr-TR" sz="2800" dirty="0" err="1">
                <a:latin typeface="Times New Roman" panose="02020603050405020304" pitchFamily="18" charset="0"/>
              </a:rPr>
              <a:t>mekçi</a:t>
            </a:r>
            <a:r>
              <a:rPr lang="tr-TR" sz="2800" dirty="0">
                <a:latin typeface="Times New Roman" panose="02020603050405020304" pitchFamily="18" charset="0"/>
              </a:rPr>
              <a:t>, ol </a:t>
            </a:r>
            <a:r>
              <a:rPr lang="tr-TR" sz="2800" dirty="0" err="1">
                <a:latin typeface="Times New Roman" panose="02020603050405020304" pitchFamily="18" charset="0"/>
              </a:rPr>
              <a:t>işlemekçi</a:t>
            </a:r>
            <a:r>
              <a:rPr lang="tr-TR" sz="2800" dirty="0">
                <a:latin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</a:rPr>
              <a:t>biz </a:t>
            </a:r>
            <a:r>
              <a:rPr lang="tr-TR" sz="2800" dirty="0" err="1">
                <a:latin typeface="Times New Roman" panose="02020603050405020304" pitchFamily="18" charset="0"/>
              </a:rPr>
              <a:t>almakçy</a:t>
            </a:r>
            <a:r>
              <a:rPr lang="tr-TR" sz="2800" dirty="0">
                <a:latin typeface="Times New Roman" panose="02020603050405020304" pitchFamily="18" charset="0"/>
              </a:rPr>
              <a:t>, </a:t>
            </a:r>
            <a:r>
              <a:rPr lang="tr-TR" sz="2800" dirty="0" smtClean="0">
                <a:latin typeface="Times New Roman" panose="02020603050405020304" pitchFamily="18" charset="0"/>
              </a:rPr>
              <a:t>siz </a:t>
            </a:r>
            <a:r>
              <a:rPr lang="tr-TR" sz="2800" dirty="0" err="1">
                <a:latin typeface="Times New Roman" panose="02020603050405020304" pitchFamily="18" charset="0"/>
              </a:rPr>
              <a:t>almakçy</a:t>
            </a:r>
            <a:r>
              <a:rPr lang="tr-TR" sz="2800" dirty="0">
                <a:latin typeface="Times New Roman" panose="02020603050405020304" pitchFamily="18" charset="0"/>
              </a:rPr>
              <a:t>, </a:t>
            </a:r>
            <a:r>
              <a:rPr lang="tr-TR" sz="2800" dirty="0" err="1" smtClean="0">
                <a:latin typeface="Times New Roman" panose="02020603050405020304" pitchFamily="18" charset="0"/>
              </a:rPr>
              <a:t>olar</a:t>
            </a:r>
            <a:r>
              <a:rPr lang="tr-TR" sz="2800" dirty="0" smtClean="0"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</a:rPr>
              <a:t>almakçy</a:t>
            </a:r>
            <a:endParaRPr lang="tr-TR" sz="2800" dirty="0" smtClean="0">
              <a:latin typeface="Times New Roman" panose="02020603050405020304" pitchFamily="18" charset="0"/>
            </a:endParaRPr>
          </a:p>
          <a:p>
            <a:pPr algn="ctr"/>
            <a:r>
              <a:rPr lang="tr-TR" sz="2800" dirty="0" smtClean="0">
                <a:latin typeface="Times New Roman" panose="02020603050405020304" pitchFamily="18" charset="0"/>
              </a:rPr>
              <a:t>Ata </a:t>
            </a:r>
            <a:r>
              <a:rPr lang="tr-TR" sz="2800" dirty="0" err="1" smtClean="0">
                <a:latin typeface="Times New Roman" panose="02020603050405020304" pitchFamily="18" charset="0"/>
              </a:rPr>
              <a:t>okamakçy</a:t>
            </a:r>
            <a:r>
              <a:rPr lang="tr-TR" sz="2800" dirty="0" smtClean="0">
                <a:latin typeface="Times New Roman" panose="02020603050405020304" pitchFamily="18" charset="0"/>
              </a:rPr>
              <a:t>, </a:t>
            </a:r>
            <a:r>
              <a:rPr lang="tr-TR" sz="2800" dirty="0" err="1" smtClean="0">
                <a:latin typeface="Times New Roman" panose="02020603050405020304" pitchFamily="18" charset="0"/>
              </a:rPr>
              <a:t>Gözel</a:t>
            </a:r>
            <a:r>
              <a:rPr lang="tr-TR" sz="2800" dirty="0" smtClean="0"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</a:rPr>
              <a:t>işlemekçi</a:t>
            </a:r>
            <a:r>
              <a:rPr lang="tr-TR" sz="2800" dirty="0" smtClean="0">
                <a:latin typeface="Times New Roman" panose="02020603050405020304" pitchFamily="18" charset="0"/>
              </a:rPr>
              <a:t>  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899592" y="2031096"/>
            <a:ext cx="7056784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latin typeface="Times New Roman" panose="02020603050405020304" pitchFamily="18" charset="0"/>
              </a:rPr>
              <a:t>Bu işlikler </a:t>
            </a:r>
            <a:r>
              <a:rPr lang="tr-TR" sz="3200" dirty="0" err="1">
                <a:latin typeface="Times New Roman" panose="02020603050405020304" pitchFamily="18" charset="0"/>
              </a:rPr>
              <a:t>arkaly</a:t>
            </a:r>
            <a:r>
              <a:rPr lang="tr-TR" sz="3200" dirty="0"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</a:rPr>
              <a:t>şahs</a:t>
            </a:r>
            <a:r>
              <a:rPr lang="tr-TR" sz="3200" dirty="0"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</a:rPr>
              <a:t>aňladyljak</a:t>
            </a:r>
            <a:r>
              <a:rPr lang="tr-TR" sz="3200" dirty="0">
                <a:latin typeface="Times New Roman" panose="02020603050405020304" pitchFamily="18" charset="0"/>
              </a:rPr>
              <a:t> bolunsa, onda </a:t>
            </a:r>
            <a:r>
              <a:rPr lang="tr-TR" sz="3200" dirty="0" err="1">
                <a:latin typeface="Times New Roman" panose="02020603050405020304" pitchFamily="18" charset="0"/>
              </a:rPr>
              <a:t>onuň</a:t>
            </a:r>
            <a:r>
              <a:rPr lang="tr-TR" sz="3200" dirty="0"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</a:rPr>
              <a:t>öňünden</a:t>
            </a:r>
            <a:r>
              <a:rPr lang="tr-TR" sz="3200" dirty="0"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</a:rPr>
              <a:t>degişli</a:t>
            </a:r>
            <a:r>
              <a:rPr lang="tr-TR" sz="3200" dirty="0">
                <a:latin typeface="Times New Roman" panose="02020603050405020304" pitchFamily="18" charset="0"/>
              </a:rPr>
              <a:t> atlar, </a:t>
            </a:r>
            <a:r>
              <a:rPr lang="tr-TR" sz="3200" dirty="0" err="1">
                <a:latin typeface="Times New Roman" panose="02020603050405020304" pitchFamily="18" charset="0"/>
              </a:rPr>
              <a:t>atlaşan</a:t>
            </a:r>
            <a:r>
              <a:rPr lang="tr-TR" sz="3200" dirty="0">
                <a:latin typeface="Times New Roman" panose="02020603050405020304" pitchFamily="18" charset="0"/>
              </a:rPr>
              <a:t> sözler </a:t>
            </a:r>
            <a:r>
              <a:rPr lang="tr-TR" sz="3200" dirty="0" err="1">
                <a:latin typeface="Times New Roman" panose="02020603050405020304" pitchFamily="18" charset="0"/>
              </a:rPr>
              <a:t>ýa</a:t>
            </a:r>
            <a:r>
              <a:rPr lang="tr-TR" sz="3200" dirty="0">
                <a:latin typeface="Times New Roman" panose="02020603050405020304" pitchFamily="18" charset="0"/>
              </a:rPr>
              <a:t>-da at </a:t>
            </a:r>
            <a:r>
              <a:rPr lang="tr-TR" sz="3200" dirty="0" err="1">
                <a:latin typeface="Times New Roman" panose="02020603050405020304" pitchFamily="18" charset="0"/>
              </a:rPr>
              <a:t>çalyşmalary</a:t>
            </a:r>
            <a:r>
              <a:rPr lang="tr-TR" sz="3200" dirty="0"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latin typeface="Times New Roman" panose="02020603050405020304" pitchFamily="18" charset="0"/>
              </a:rPr>
              <a:t>getirilýär</a:t>
            </a:r>
            <a:r>
              <a:rPr lang="tr-TR" sz="3200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24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41830" y="242557"/>
            <a:ext cx="5994466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510" y="550190"/>
            <a:ext cx="864096" cy="141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2339752" y="890629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19672" y="1908033"/>
            <a:ext cx="5490410" cy="33239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bu </a:t>
            </a:r>
            <a:r>
              <a:rPr lang="tr-TR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tr-TR" sz="3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hyýal</a:t>
            </a:r>
            <a:r>
              <a:rPr lang="tr-T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tr-TR" sz="3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meýil</a:t>
            </a:r>
            <a:r>
              <a:rPr lang="tr-T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tr-TR" sz="3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niýet</a:t>
            </a:r>
            <a:r>
              <a:rPr lang="tr-TR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tr-TR" sz="3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isleg</a:t>
            </a:r>
            <a:r>
              <a:rPr lang="tr-TR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tr-TR" sz="3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grammatik</a:t>
            </a:r>
            <a:r>
              <a:rPr lang="tr-T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3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manyda</a:t>
            </a:r>
            <a:r>
              <a:rPr lang="tr-TR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8345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215083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65077"/>
            <a:ext cx="864096" cy="115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2389873" y="1141223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115616" y="1717368"/>
            <a:ext cx="6552728" cy="39703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ýönekeý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(Ol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gürleşmekçi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Ata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gitmekçi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</a:p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aýyrgyç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hyzmatynda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getirmekçi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bolanyň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bolmak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bilen </a:t>
            </a:r>
          </a:p>
          <a:p>
            <a:pPr algn="ctr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gaçmakçy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boldy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124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83876" y="260648"/>
            <a:ext cx="5616624" cy="129614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75765"/>
            <a:ext cx="7920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2411760" y="975175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27584" y="2924944"/>
            <a:ext cx="7416824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makçy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mekçi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goşulmasyndan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kategoriýasynyň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öwüşginlerine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hyzmatynda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3511453" y="1944179"/>
            <a:ext cx="2209259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makçy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mekçi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283876" y="260648"/>
            <a:ext cx="5616624" cy="129614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75765"/>
            <a:ext cx="7920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2411760" y="975175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511453" y="1944179"/>
            <a:ext cx="2209259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makçy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mekçi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7624" y="3068960"/>
            <a:ext cx="640871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garagalpak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gazak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özbek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uýgur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gyrgyz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dillerinde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aňladyjy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04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66400"/>
            <a:ext cx="1656184" cy="268288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403648" y="1700808"/>
            <a:ext cx="6615609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Gönükme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Doly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morfologik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derňew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ediň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329626" y="981601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55776" y="3266400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Hökmany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edebiýatlar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 Aşgabat, 1960. 394-398 s. </a:t>
            </a: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Baýlyýew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Saýlanan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işler, Aşgabat, 1981 </a:t>
            </a: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Hojaýew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formalary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Aşgabat,1978,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8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12976"/>
            <a:ext cx="1502042" cy="25922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119572" y="1916832"/>
            <a:ext cx="6615609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Gönükme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Doly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morfologik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derňew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ediň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55776" y="3140968"/>
            <a:ext cx="5400599" cy="255454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Душмaныӊ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гaлaныӊ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дүйбүнe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нaгым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гaзяныны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илки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билeн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етишeн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гыз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билипдир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Гыз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дoкмa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дoкaян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экeни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Дaрaгы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кaкып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бoлуп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өйдәп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oтыркa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ериӊ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aшaгындaн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нәхилидир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дүӊкүлдилeр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эшидилип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дурупдыр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Гыз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вaкaны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эҗeсинe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эҗeси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кaкaсынa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кaкaсы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хaнлaрынa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хaбaр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бeрйәр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100286"/>
            <a:ext cx="1502042" cy="25922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119572" y="1798269"/>
            <a:ext cx="6615609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Gönükme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Doly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morfologik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derňew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ediň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27784" y="2804502"/>
            <a:ext cx="5616624" cy="286232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Йөнe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душмaныӊ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ниетини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aӊмaдык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“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Гoркaнa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гoшa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гөрүнйәндир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өйдeн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хaн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Етишeн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гызыӊ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oтурян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ериндe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дүӊкүлди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бoляндыр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дийип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гөдeк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җoгaп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бeрипдир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Эммa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Гaрыбыӊ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сөзи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ерeм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aлмaз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ердe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гaлмaз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дийлиши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ялы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шoндaн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көп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вaгт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гeчмәнкә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гaлa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хут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шoл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ердeн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хeм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пaртлaдылыпдыр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56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79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993" y="342328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105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2389873" y="1141223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763688" y="1937410"/>
            <a:ext cx="5083315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ARZUW – ISLEG ŞEKILI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3033629"/>
            <a:ext cx="7344816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arzuw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isleg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şahsda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etmäge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islegini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arzuwyny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meýil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etmegini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1763688" y="1937410"/>
            <a:ext cx="5083315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ARZUW – ISLEG ŞEKILI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89873" y="1141223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04073" y="2524291"/>
            <a:ext cx="6408712" cy="304698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Arzuw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isleg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ikinji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üçünji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aý-aaý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eý-ääý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-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-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äýiň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aýsynlar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,-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eýsinler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Sen al-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Siz al-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Gel-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äý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Siz gel-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äýiň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Ol al-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aýsyn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alaýsynlar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,- me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şekilçesi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amal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ediler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790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548680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986" y="692696"/>
            <a:ext cx="7920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2339752" y="1340768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43608" y="2996952"/>
            <a:ext cx="7061466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geý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birliginiň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ikinji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köne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edebiýatda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ulanylypdyr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diýgeý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sen! 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3590636" y="2478905"/>
            <a:ext cx="1611339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gaý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geý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73941" y="4449780"/>
            <a:ext cx="72008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aýyn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arzuw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islegi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Men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göräýeýin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alaýaýyn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/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,-me, Biz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göräýeliň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alaýalyň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/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,-me) 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682911" y="3908032"/>
            <a:ext cx="1782860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–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aýyn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 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eýin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904656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7147"/>
            <a:ext cx="7920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2389873" y="1141223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915816" y="1771636"/>
            <a:ext cx="3148619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aýady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</a:t>
            </a:r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eýedi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şekilçesi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899592" y="2274838"/>
            <a:ext cx="7416824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arzuw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isleg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aýady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eýedi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ýasalyşy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bar. Meselem: Belki, şu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bir bol-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elinlik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bolaýady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-da.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/-me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(Meselem: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gelmäýedi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okamaýady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kabul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oka –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aýadym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biläýediň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oka–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ýadyň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biläýediňiz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oka-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ýady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biläýediler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342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541415"/>
            <a:ext cx="5864696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021" y="588939"/>
            <a:ext cx="7920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ikdörtgen 12"/>
          <p:cNvSpPr/>
          <p:nvPr/>
        </p:nvSpPr>
        <p:spPr>
          <a:xfrm>
            <a:off x="2389873" y="1141223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905389" y="1925697"/>
            <a:ext cx="287136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HYÝAL SEKILI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71600" y="3058373"/>
            <a:ext cx="6552728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bu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ýetirýäniň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subýektiň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hyýalyny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islegini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düýp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makçy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mekçi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+-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+-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bolsa 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  <p:sp>
        <p:nvSpPr>
          <p:cNvPr id="11" name="Dikdörtgen 10"/>
          <p:cNvSpPr/>
          <p:nvPr/>
        </p:nvSpPr>
        <p:spPr>
          <a:xfrm>
            <a:off x="3280523" y="2459820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makçy</a:t>
            </a:r>
            <a:r>
              <a:rPr lang="tr-TR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mekçi</a:t>
            </a:r>
            <a:r>
              <a:rPr lang="tr-TR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endParaRPr lang="tr-T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7440" y="417981"/>
            <a:ext cx="5864696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021" y="588939"/>
            <a:ext cx="7920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Dikdörtgen 14"/>
          <p:cNvSpPr/>
          <p:nvPr/>
        </p:nvSpPr>
        <p:spPr>
          <a:xfrm>
            <a:off x="2389873" y="1141223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istek kipi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153689" y="1884049"/>
            <a:ext cx="6632376" cy="39703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Bu işlik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tr-TR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işlik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ýöňkemesi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3600" dirty="0" err="1" smtClean="0">
                <a:latin typeface="Times New Roman" panose="02020603050405020304" pitchFamily="18" charset="0"/>
              </a:rPr>
              <a:t>üýtgemeýär</a:t>
            </a:r>
            <a:endParaRPr lang="tr-TR" sz="3600" dirty="0" smtClean="0">
              <a:latin typeface="Times New Roman" panose="02020603050405020304" pitchFamily="18" charset="0"/>
            </a:endParaRPr>
          </a:p>
          <a:p>
            <a:pPr algn="ctr"/>
            <a:r>
              <a:rPr lang="tr-TR" sz="3600" dirty="0" smtClean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tr-TR" sz="3600" dirty="0" err="1" smtClean="0">
                <a:latin typeface="Times New Roman" panose="02020603050405020304" pitchFamily="18" charset="0"/>
              </a:rPr>
              <a:t>şahs</a:t>
            </a:r>
            <a:r>
              <a:rPr lang="tr-TR" sz="3600" dirty="0" smtClean="0"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latin typeface="Times New Roman" panose="02020603050405020304" pitchFamily="18" charset="0"/>
              </a:rPr>
              <a:t>görkezmeýär</a:t>
            </a:r>
            <a:r>
              <a:rPr lang="tr-TR" sz="3600" dirty="0">
                <a:latin typeface="Times New Roman" panose="02020603050405020304" pitchFamily="18" charset="0"/>
              </a:rPr>
              <a:t>. </a:t>
            </a:r>
            <a:endParaRPr lang="tr-TR" sz="3600" dirty="0" smtClean="0">
              <a:latin typeface="Times New Roman" panose="02020603050405020304" pitchFamily="18" charset="0"/>
            </a:endParaRPr>
          </a:p>
          <a:p>
            <a:pPr algn="ctr"/>
            <a:endParaRPr lang="tr-TR" sz="3600" dirty="0" smtClean="0">
              <a:latin typeface="Times New Roman" panose="02020603050405020304" pitchFamily="18" charset="0"/>
            </a:endParaRPr>
          </a:p>
          <a:p>
            <a:pPr algn="ctr"/>
            <a:r>
              <a:rPr lang="tr-TR" sz="3600" dirty="0" smtClean="0">
                <a:latin typeface="Times New Roman" panose="02020603050405020304" pitchFamily="18" charset="0"/>
              </a:rPr>
              <a:t>Meselem</a:t>
            </a:r>
            <a:r>
              <a:rPr lang="tr-TR" sz="3600" dirty="0">
                <a:latin typeface="Times New Roman" panose="02020603050405020304" pitchFamily="18" charset="0"/>
              </a:rPr>
              <a:t>: </a:t>
            </a:r>
            <a:r>
              <a:rPr lang="tr-TR" sz="3600" dirty="0" err="1">
                <a:latin typeface="Times New Roman" panose="02020603050405020304" pitchFamily="18" charset="0"/>
              </a:rPr>
              <a:t>gelmekçi</a:t>
            </a:r>
            <a:r>
              <a:rPr lang="tr-TR" sz="3600" dirty="0">
                <a:latin typeface="Times New Roman" panose="02020603050405020304" pitchFamily="18" charset="0"/>
              </a:rPr>
              <a:t>, </a:t>
            </a:r>
            <a:r>
              <a:rPr lang="tr-TR" sz="3600" dirty="0" err="1">
                <a:latin typeface="Times New Roman" panose="02020603050405020304" pitchFamily="18" charset="0"/>
              </a:rPr>
              <a:t>almakçy</a:t>
            </a:r>
            <a:r>
              <a:rPr lang="tr-TR" sz="3600" dirty="0">
                <a:latin typeface="Times New Roman" panose="02020603050405020304" pitchFamily="18" charset="0"/>
              </a:rPr>
              <a:t>. </a:t>
            </a:r>
            <a:endParaRPr lang="tr-TR" sz="3600" dirty="0"/>
          </a:p>
        </p:txBody>
      </p:sp>
      <p:sp>
        <p:nvSpPr>
          <p:cNvPr id="16" name="Aşağı Ok 15"/>
          <p:cNvSpPr/>
          <p:nvPr/>
        </p:nvSpPr>
        <p:spPr>
          <a:xfrm>
            <a:off x="4272918" y="2553637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şağı Ok 18"/>
          <p:cNvSpPr/>
          <p:nvPr/>
        </p:nvSpPr>
        <p:spPr>
          <a:xfrm>
            <a:off x="4272918" y="361718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Ok 20"/>
          <p:cNvSpPr/>
          <p:nvPr/>
        </p:nvSpPr>
        <p:spPr>
          <a:xfrm>
            <a:off x="4253853" y="473222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792</TotalTime>
  <Words>701</Words>
  <Application>Microsoft Office PowerPoint</Application>
  <PresentationFormat>Ekran Gösterisi (4:3)</PresentationFormat>
  <Paragraphs>95</Paragraphs>
  <Slides>17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122</cp:revision>
  <dcterms:created xsi:type="dcterms:W3CDTF">2016-09-19T14:10:52Z</dcterms:created>
  <dcterms:modified xsi:type="dcterms:W3CDTF">2018-03-30T14:30:40Z</dcterms:modified>
</cp:coreProperties>
</file>