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087" r:id="rId5"/>
    <p:sldId id="1090" r:id="rId6"/>
    <p:sldId id="1088" r:id="rId7"/>
    <p:sldId id="1091" r:id="rId8"/>
    <p:sldId id="1092" r:id="rId9"/>
    <p:sldId id="109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ÇEKİCİ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28850" y="4143374"/>
            <a:ext cx="5986462" cy="897407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Temel muhasebe kavramları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70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28713" y="191928"/>
            <a:ext cx="6843712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Temel </a:t>
            </a:r>
            <a:r>
              <a:rPr lang="tr-TR" alt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Kavramları…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İçerik Yer Tutucusu 6">
            <a:extLst>
              <a:ext uri="{FF2B5EF4-FFF2-40B4-BE49-F238E27FC236}">
                <a16:creationId xmlns:a16="http://schemas.microsoft.com/office/drawing/2014/main" id="{37DDB128-94B4-4847-92A0-6D0A53EB7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2975" y="1214437"/>
            <a:ext cx="7329487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1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320" y="176123"/>
            <a:ext cx="7817394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temel kavramları (muhasebenin anayasası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43050" y="1914524"/>
            <a:ext cx="5943600" cy="370046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Sosyal Sorumluluk Kavramı         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2. Kişilik Kavramı   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   3. İşletmenin Sürekliliği Kavramı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4. Dönemsellik Kavramı    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5. Parayla Ölçülme  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6. Maliyet Esası Kavramı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7. Tarafsızlık ve Belgelendirme   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    8. Tutarlılık Kavramı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9. Tam Açıklama Kavramı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 10. İhtiyatlılık Kavramı            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      11. Önemlilik Kavramı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12.Özün Önceliği Kavramı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5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00200" y="171449"/>
            <a:ext cx="5457825" cy="393369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Temel Kavramları…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00201" y="1528764"/>
            <a:ext cx="7158038" cy="421481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Sosyal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Muhasebede hiç bir kişi veya kurumun çıkarı değil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toplumun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çıkarları göz önünde bulundurulmalıdır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Kişilik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İşletmenin, sahip ya da sahiplerinden ayrı bir kişiliği olduğunu kabul eder. </a:t>
            </a: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İşletmenin Sürekliliği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Sözleşmede aksi belirtilmedikçe işletme kurulurken ömrünün sınırsız olduğu kabul edilir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Dönemsellik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İşletmenin sürekliliği kavramı gereği sınırsız kabul edilen ömrünün dönemlere bölünmesi ve her dönemin gelirinin yine o dönemin gideriyle karşılaştırılması bu kavram gereğidir. Muhasebede dönem genellikle bir takvim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yılıdır (01 Ocak – 31 Aralık).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131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8725" y="251764"/>
            <a:ext cx="6286500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Temel Kavramları…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8725" y="1714500"/>
            <a:ext cx="7715249" cy="394335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Parayla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Ölçülme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Muhasebe kayıtlarında ulusal para biriminin (TL) kullanılması ve diğer ölçü birimlerinin (kilo, metre, litre) ulusal para birimine çevrilerek muhasebe kayıtlarına alınması bu kavram gereğidir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Maliyet Esası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Varlık ve hizmetlerin muhasebeleştirilmesinde elde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maliyetlerinin esas alınmasını ifade eder.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Tarafsızlık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Belgelendirme: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Muhasebe kayıtlarının gerçeğe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düzenlenmiş objektif belgelere dayandırılmasını ifade eder. Belgelere dayandırılmadan bir kayıt yapılamaz.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Tam Açıklama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tabloların, bu tablolardan yararlanacak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doğru karar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vermelerine yardımcı olacak ölçüde yeterli, açık ve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anlaşılır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gereğini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eder.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Ayrıca dip notlarda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bilgiler verilir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63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6123"/>
            <a:ext cx="6243638" cy="513080"/>
          </a:xfrm>
        </p:spPr>
        <p:txBody>
          <a:bodyPr/>
          <a:lstStyle/>
          <a:p>
            <a:r>
              <a:rPr lang="tr-TR" alt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Muhasebenin Temel Kavramları…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1928813"/>
            <a:ext cx="7594871" cy="37719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Tutarlılık Kavramı: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Seçilen muhasebe uygulamalarının izleyen dönemlerde de değiştirilmeden uygulanmasını ifade eder.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İhtiyatlılık Kavramı: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işlemlerinde temkinli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davranılması, tarafsız bir muhakeme ile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karşılayabileceği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ve belirsizliklerin göz önünde tutulması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gereğini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anlatır.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11.Önemlilik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Mali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nitelikteki tüm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olaylar önemli, önemsiz ayrımı yapılmadan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muhasebeleştirilmelidir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Miktar veya tutarı küçük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işlemlerde muhasebeleştirilmelidir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Özün Önceliği Kavramı: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Muhasebe uygulamalarında işlemlerin biçimlerinden çok özlerine bakılması gerektiğini ifade eder.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99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12504</TotalTime>
  <Words>605</Words>
  <Application>Microsoft Office PowerPoint</Application>
  <PresentationFormat>Ekran Gösterisi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ekonomi</vt:lpstr>
      <vt:lpstr>1_Rics</vt:lpstr>
      <vt:lpstr>h.t.</vt:lpstr>
      <vt:lpstr>PowerPoint Sunusu</vt:lpstr>
      <vt:lpstr>PowerPoint Sunusu</vt:lpstr>
      <vt:lpstr>Muhasebenin Temel Kavramları…</vt:lpstr>
      <vt:lpstr>Muhasebenin temel kavramları (muhasebenin anayasası)…  </vt:lpstr>
      <vt:lpstr>Muhasebenin Temel Kavramları…</vt:lpstr>
      <vt:lpstr>Muhasebenin Temel Kavramları…</vt:lpstr>
      <vt:lpstr>Muhasebenin Temel Kavramları…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824</cp:revision>
  <cp:lastPrinted>2016-10-24T07:53:35Z</cp:lastPrinted>
  <dcterms:created xsi:type="dcterms:W3CDTF">2016-09-18T09:35:24Z</dcterms:created>
  <dcterms:modified xsi:type="dcterms:W3CDTF">2020-03-24T15:13:56Z</dcterms:modified>
</cp:coreProperties>
</file>