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66288-362E-4193-B20D-64B57D0D8E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3F311BE-08D9-4EE6-8BA6-E9DF083955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AC2BA08-8872-4395-97A0-2E16EE1470C3}"/>
              </a:ext>
            </a:extLst>
          </p:cNvPr>
          <p:cNvSpPr>
            <a:spLocks noGrp="1"/>
          </p:cNvSpPr>
          <p:nvPr>
            <p:ph type="dt" sz="half" idx="10"/>
          </p:nvPr>
        </p:nvSpPr>
        <p:spPr/>
        <p:txBody>
          <a:bodyPr/>
          <a:lstStyle/>
          <a:p>
            <a:fld id="{C25A4A0D-4BF9-4907-8E26-E78B0408723C}" type="datetimeFigureOut">
              <a:rPr lang="en-US" smtClean="0"/>
              <a:t>9/9/2021</a:t>
            </a:fld>
            <a:endParaRPr lang="en-US"/>
          </a:p>
        </p:txBody>
      </p:sp>
      <p:sp>
        <p:nvSpPr>
          <p:cNvPr id="5" name="Footer Placeholder 4">
            <a:extLst>
              <a:ext uri="{FF2B5EF4-FFF2-40B4-BE49-F238E27FC236}">
                <a16:creationId xmlns:a16="http://schemas.microsoft.com/office/drawing/2014/main" id="{9BB3F860-32E2-42BE-9F21-3E014CC898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29EBB9-FC99-4627-9DAA-F2D683FDD283}"/>
              </a:ext>
            </a:extLst>
          </p:cNvPr>
          <p:cNvSpPr>
            <a:spLocks noGrp="1"/>
          </p:cNvSpPr>
          <p:nvPr>
            <p:ph type="sldNum" sz="quarter" idx="12"/>
          </p:nvPr>
        </p:nvSpPr>
        <p:spPr/>
        <p:txBody>
          <a:bodyPr/>
          <a:lstStyle/>
          <a:p>
            <a:fld id="{B62DEAFA-EBC2-40C4-853E-29CA9E00B3CA}" type="slidenum">
              <a:rPr lang="en-US" smtClean="0"/>
              <a:t>‹#›</a:t>
            </a:fld>
            <a:endParaRPr lang="en-US"/>
          </a:p>
        </p:txBody>
      </p:sp>
    </p:spTree>
    <p:extLst>
      <p:ext uri="{BB962C8B-B14F-4D97-AF65-F5344CB8AC3E}">
        <p14:creationId xmlns:p14="http://schemas.microsoft.com/office/powerpoint/2010/main" val="4103828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F8165-FF8A-4BC1-A20D-FBF7950B5C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CF86C1-8C3E-4BCF-BCAD-B53CF82AA6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0F63C7-DF7D-447D-8CC4-C08F54BE6BC8}"/>
              </a:ext>
            </a:extLst>
          </p:cNvPr>
          <p:cNvSpPr>
            <a:spLocks noGrp="1"/>
          </p:cNvSpPr>
          <p:nvPr>
            <p:ph type="dt" sz="half" idx="10"/>
          </p:nvPr>
        </p:nvSpPr>
        <p:spPr/>
        <p:txBody>
          <a:bodyPr/>
          <a:lstStyle/>
          <a:p>
            <a:fld id="{C25A4A0D-4BF9-4907-8E26-E78B0408723C}" type="datetimeFigureOut">
              <a:rPr lang="en-US" smtClean="0"/>
              <a:t>9/9/2021</a:t>
            </a:fld>
            <a:endParaRPr lang="en-US"/>
          </a:p>
        </p:txBody>
      </p:sp>
      <p:sp>
        <p:nvSpPr>
          <p:cNvPr id="5" name="Footer Placeholder 4">
            <a:extLst>
              <a:ext uri="{FF2B5EF4-FFF2-40B4-BE49-F238E27FC236}">
                <a16:creationId xmlns:a16="http://schemas.microsoft.com/office/drawing/2014/main" id="{AFDBE62D-B788-4938-AAC0-EC8E67D393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77EACD-AD2F-480C-A10B-905DEA4CF1A0}"/>
              </a:ext>
            </a:extLst>
          </p:cNvPr>
          <p:cNvSpPr>
            <a:spLocks noGrp="1"/>
          </p:cNvSpPr>
          <p:nvPr>
            <p:ph type="sldNum" sz="quarter" idx="12"/>
          </p:nvPr>
        </p:nvSpPr>
        <p:spPr/>
        <p:txBody>
          <a:bodyPr/>
          <a:lstStyle/>
          <a:p>
            <a:fld id="{B62DEAFA-EBC2-40C4-853E-29CA9E00B3CA}" type="slidenum">
              <a:rPr lang="en-US" smtClean="0"/>
              <a:t>‹#›</a:t>
            </a:fld>
            <a:endParaRPr lang="en-US"/>
          </a:p>
        </p:txBody>
      </p:sp>
    </p:spTree>
    <p:extLst>
      <p:ext uri="{BB962C8B-B14F-4D97-AF65-F5344CB8AC3E}">
        <p14:creationId xmlns:p14="http://schemas.microsoft.com/office/powerpoint/2010/main" val="2778476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9E083D-50C3-467B-AF7D-6039ED525E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B13BA61-7FF9-4B50-84F3-E399FE404C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D874F-0608-4A42-BB7C-A417788177F2}"/>
              </a:ext>
            </a:extLst>
          </p:cNvPr>
          <p:cNvSpPr>
            <a:spLocks noGrp="1"/>
          </p:cNvSpPr>
          <p:nvPr>
            <p:ph type="dt" sz="half" idx="10"/>
          </p:nvPr>
        </p:nvSpPr>
        <p:spPr/>
        <p:txBody>
          <a:bodyPr/>
          <a:lstStyle/>
          <a:p>
            <a:fld id="{C25A4A0D-4BF9-4907-8E26-E78B0408723C}" type="datetimeFigureOut">
              <a:rPr lang="en-US" smtClean="0"/>
              <a:t>9/9/2021</a:t>
            </a:fld>
            <a:endParaRPr lang="en-US"/>
          </a:p>
        </p:txBody>
      </p:sp>
      <p:sp>
        <p:nvSpPr>
          <p:cNvPr id="5" name="Footer Placeholder 4">
            <a:extLst>
              <a:ext uri="{FF2B5EF4-FFF2-40B4-BE49-F238E27FC236}">
                <a16:creationId xmlns:a16="http://schemas.microsoft.com/office/drawing/2014/main" id="{38D67A23-09DE-43F3-BBC0-52BDAF9304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AA5677-3ABB-471A-B50C-E6E0945C108D}"/>
              </a:ext>
            </a:extLst>
          </p:cNvPr>
          <p:cNvSpPr>
            <a:spLocks noGrp="1"/>
          </p:cNvSpPr>
          <p:nvPr>
            <p:ph type="sldNum" sz="quarter" idx="12"/>
          </p:nvPr>
        </p:nvSpPr>
        <p:spPr/>
        <p:txBody>
          <a:bodyPr/>
          <a:lstStyle/>
          <a:p>
            <a:fld id="{B62DEAFA-EBC2-40C4-853E-29CA9E00B3CA}" type="slidenum">
              <a:rPr lang="en-US" smtClean="0"/>
              <a:t>‹#›</a:t>
            </a:fld>
            <a:endParaRPr lang="en-US"/>
          </a:p>
        </p:txBody>
      </p:sp>
    </p:spTree>
    <p:extLst>
      <p:ext uri="{BB962C8B-B14F-4D97-AF65-F5344CB8AC3E}">
        <p14:creationId xmlns:p14="http://schemas.microsoft.com/office/powerpoint/2010/main" val="3958008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31FCB-02F6-472E-89F5-D7763C896B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902D5A-6A1F-4110-8FCA-0FFD51A61F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7E3240-6062-43BD-BEB1-E17191CBD59B}"/>
              </a:ext>
            </a:extLst>
          </p:cNvPr>
          <p:cNvSpPr>
            <a:spLocks noGrp="1"/>
          </p:cNvSpPr>
          <p:nvPr>
            <p:ph type="dt" sz="half" idx="10"/>
          </p:nvPr>
        </p:nvSpPr>
        <p:spPr/>
        <p:txBody>
          <a:bodyPr/>
          <a:lstStyle/>
          <a:p>
            <a:fld id="{C25A4A0D-4BF9-4907-8E26-E78B0408723C}" type="datetimeFigureOut">
              <a:rPr lang="en-US" smtClean="0"/>
              <a:t>9/9/2021</a:t>
            </a:fld>
            <a:endParaRPr lang="en-US"/>
          </a:p>
        </p:txBody>
      </p:sp>
      <p:sp>
        <p:nvSpPr>
          <p:cNvPr id="5" name="Footer Placeholder 4">
            <a:extLst>
              <a:ext uri="{FF2B5EF4-FFF2-40B4-BE49-F238E27FC236}">
                <a16:creationId xmlns:a16="http://schemas.microsoft.com/office/drawing/2014/main" id="{5ABB015B-C5B2-432F-9992-71C06B68B0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BB565E-1B04-4707-8B8F-56512FE7A463}"/>
              </a:ext>
            </a:extLst>
          </p:cNvPr>
          <p:cNvSpPr>
            <a:spLocks noGrp="1"/>
          </p:cNvSpPr>
          <p:nvPr>
            <p:ph type="sldNum" sz="quarter" idx="12"/>
          </p:nvPr>
        </p:nvSpPr>
        <p:spPr/>
        <p:txBody>
          <a:bodyPr/>
          <a:lstStyle/>
          <a:p>
            <a:fld id="{B62DEAFA-EBC2-40C4-853E-29CA9E00B3CA}" type="slidenum">
              <a:rPr lang="en-US" smtClean="0"/>
              <a:t>‹#›</a:t>
            </a:fld>
            <a:endParaRPr lang="en-US"/>
          </a:p>
        </p:txBody>
      </p:sp>
    </p:spTree>
    <p:extLst>
      <p:ext uri="{BB962C8B-B14F-4D97-AF65-F5344CB8AC3E}">
        <p14:creationId xmlns:p14="http://schemas.microsoft.com/office/powerpoint/2010/main" val="4128110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BF85B-64D4-4289-91DE-A0AA1F42079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6F582C8-2E2D-45F5-B8A3-A9AC1E9E1E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77F60A-A958-4ECA-97B4-0FA6BF83F903}"/>
              </a:ext>
            </a:extLst>
          </p:cNvPr>
          <p:cNvSpPr>
            <a:spLocks noGrp="1"/>
          </p:cNvSpPr>
          <p:nvPr>
            <p:ph type="dt" sz="half" idx="10"/>
          </p:nvPr>
        </p:nvSpPr>
        <p:spPr/>
        <p:txBody>
          <a:bodyPr/>
          <a:lstStyle/>
          <a:p>
            <a:fld id="{C25A4A0D-4BF9-4907-8E26-E78B0408723C}" type="datetimeFigureOut">
              <a:rPr lang="en-US" smtClean="0"/>
              <a:t>9/9/2021</a:t>
            </a:fld>
            <a:endParaRPr lang="en-US"/>
          </a:p>
        </p:txBody>
      </p:sp>
      <p:sp>
        <p:nvSpPr>
          <p:cNvPr id="5" name="Footer Placeholder 4">
            <a:extLst>
              <a:ext uri="{FF2B5EF4-FFF2-40B4-BE49-F238E27FC236}">
                <a16:creationId xmlns:a16="http://schemas.microsoft.com/office/drawing/2014/main" id="{FA66AB65-1B46-4E86-BF8E-AF1633007E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80B23A-424C-41BC-A22B-62B386D889B0}"/>
              </a:ext>
            </a:extLst>
          </p:cNvPr>
          <p:cNvSpPr>
            <a:spLocks noGrp="1"/>
          </p:cNvSpPr>
          <p:nvPr>
            <p:ph type="sldNum" sz="quarter" idx="12"/>
          </p:nvPr>
        </p:nvSpPr>
        <p:spPr/>
        <p:txBody>
          <a:bodyPr/>
          <a:lstStyle/>
          <a:p>
            <a:fld id="{B62DEAFA-EBC2-40C4-853E-29CA9E00B3CA}" type="slidenum">
              <a:rPr lang="en-US" smtClean="0"/>
              <a:t>‹#›</a:t>
            </a:fld>
            <a:endParaRPr lang="en-US"/>
          </a:p>
        </p:txBody>
      </p:sp>
    </p:spTree>
    <p:extLst>
      <p:ext uri="{BB962C8B-B14F-4D97-AF65-F5344CB8AC3E}">
        <p14:creationId xmlns:p14="http://schemas.microsoft.com/office/powerpoint/2010/main" val="148359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40137-B8F6-471B-9BA7-53015CCA4B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792AF4-E2A9-405B-AC6D-39605338497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D747A1B-A66C-488A-94E4-08AF0E5450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1CA89A6-F605-4F81-AB73-442237C1E210}"/>
              </a:ext>
            </a:extLst>
          </p:cNvPr>
          <p:cNvSpPr>
            <a:spLocks noGrp="1"/>
          </p:cNvSpPr>
          <p:nvPr>
            <p:ph type="dt" sz="half" idx="10"/>
          </p:nvPr>
        </p:nvSpPr>
        <p:spPr/>
        <p:txBody>
          <a:bodyPr/>
          <a:lstStyle/>
          <a:p>
            <a:fld id="{C25A4A0D-4BF9-4907-8E26-E78B0408723C}" type="datetimeFigureOut">
              <a:rPr lang="en-US" smtClean="0"/>
              <a:t>9/9/2021</a:t>
            </a:fld>
            <a:endParaRPr lang="en-US"/>
          </a:p>
        </p:txBody>
      </p:sp>
      <p:sp>
        <p:nvSpPr>
          <p:cNvPr id="6" name="Footer Placeholder 5">
            <a:extLst>
              <a:ext uri="{FF2B5EF4-FFF2-40B4-BE49-F238E27FC236}">
                <a16:creationId xmlns:a16="http://schemas.microsoft.com/office/drawing/2014/main" id="{C92359AF-BDBE-4525-875A-4F62F153CF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72780E-EF51-4460-88F7-62D56D67FCDB}"/>
              </a:ext>
            </a:extLst>
          </p:cNvPr>
          <p:cNvSpPr>
            <a:spLocks noGrp="1"/>
          </p:cNvSpPr>
          <p:nvPr>
            <p:ph type="sldNum" sz="quarter" idx="12"/>
          </p:nvPr>
        </p:nvSpPr>
        <p:spPr/>
        <p:txBody>
          <a:bodyPr/>
          <a:lstStyle/>
          <a:p>
            <a:fld id="{B62DEAFA-EBC2-40C4-853E-29CA9E00B3CA}" type="slidenum">
              <a:rPr lang="en-US" smtClean="0"/>
              <a:t>‹#›</a:t>
            </a:fld>
            <a:endParaRPr lang="en-US"/>
          </a:p>
        </p:txBody>
      </p:sp>
    </p:spTree>
    <p:extLst>
      <p:ext uri="{BB962C8B-B14F-4D97-AF65-F5344CB8AC3E}">
        <p14:creationId xmlns:p14="http://schemas.microsoft.com/office/powerpoint/2010/main" val="4109187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1C85C-F2A7-4A51-8377-00E40C702A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15721B1-DC9E-40D7-ADB3-491C18C537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3AC1E7D-9316-4733-AF17-228E9470D8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53DD6B-AE74-4729-8771-E9A0CA1F6C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356EA18-4D9A-4DD0-B5E5-547B3F49D7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6CFC3E-AB88-4B29-8AB5-B79308238322}"/>
              </a:ext>
            </a:extLst>
          </p:cNvPr>
          <p:cNvSpPr>
            <a:spLocks noGrp="1"/>
          </p:cNvSpPr>
          <p:nvPr>
            <p:ph type="dt" sz="half" idx="10"/>
          </p:nvPr>
        </p:nvSpPr>
        <p:spPr/>
        <p:txBody>
          <a:bodyPr/>
          <a:lstStyle/>
          <a:p>
            <a:fld id="{C25A4A0D-4BF9-4907-8E26-E78B0408723C}" type="datetimeFigureOut">
              <a:rPr lang="en-US" smtClean="0"/>
              <a:t>9/9/2021</a:t>
            </a:fld>
            <a:endParaRPr lang="en-US"/>
          </a:p>
        </p:txBody>
      </p:sp>
      <p:sp>
        <p:nvSpPr>
          <p:cNvPr id="8" name="Footer Placeholder 7">
            <a:extLst>
              <a:ext uri="{FF2B5EF4-FFF2-40B4-BE49-F238E27FC236}">
                <a16:creationId xmlns:a16="http://schemas.microsoft.com/office/drawing/2014/main" id="{FB336B9F-E395-47F3-94FA-EC7131223A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57AFF07-20D2-489F-8DF9-5095DE77D3AD}"/>
              </a:ext>
            </a:extLst>
          </p:cNvPr>
          <p:cNvSpPr>
            <a:spLocks noGrp="1"/>
          </p:cNvSpPr>
          <p:nvPr>
            <p:ph type="sldNum" sz="quarter" idx="12"/>
          </p:nvPr>
        </p:nvSpPr>
        <p:spPr/>
        <p:txBody>
          <a:bodyPr/>
          <a:lstStyle/>
          <a:p>
            <a:fld id="{B62DEAFA-EBC2-40C4-853E-29CA9E00B3CA}" type="slidenum">
              <a:rPr lang="en-US" smtClean="0"/>
              <a:t>‹#›</a:t>
            </a:fld>
            <a:endParaRPr lang="en-US"/>
          </a:p>
        </p:txBody>
      </p:sp>
    </p:spTree>
    <p:extLst>
      <p:ext uri="{BB962C8B-B14F-4D97-AF65-F5344CB8AC3E}">
        <p14:creationId xmlns:p14="http://schemas.microsoft.com/office/powerpoint/2010/main" val="1811725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E4425-84AB-45AF-9FAC-86C0363418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8597F20-DDD8-44E7-8797-DA77C1B2F545}"/>
              </a:ext>
            </a:extLst>
          </p:cNvPr>
          <p:cNvSpPr>
            <a:spLocks noGrp="1"/>
          </p:cNvSpPr>
          <p:nvPr>
            <p:ph type="dt" sz="half" idx="10"/>
          </p:nvPr>
        </p:nvSpPr>
        <p:spPr/>
        <p:txBody>
          <a:bodyPr/>
          <a:lstStyle/>
          <a:p>
            <a:fld id="{C25A4A0D-4BF9-4907-8E26-E78B0408723C}" type="datetimeFigureOut">
              <a:rPr lang="en-US" smtClean="0"/>
              <a:t>9/9/2021</a:t>
            </a:fld>
            <a:endParaRPr lang="en-US"/>
          </a:p>
        </p:txBody>
      </p:sp>
      <p:sp>
        <p:nvSpPr>
          <p:cNvPr id="4" name="Footer Placeholder 3">
            <a:extLst>
              <a:ext uri="{FF2B5EF4-FFF2-40B4-BE49-F238E27FC236}">
                <a16:creationId xmlns:a16="http://schemas.microsoft.com/office/drawing/2014/main" id="{5EF94AA6-9E87-4E67-844B-2CB913A6B4A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CEEC0A9-5F57-42FF-9EEA-C5335E81ED18}"/>
              </a:ext>
            </a:extLst>
          </p:cNvPr>
          <p:cNvSpPr>
            <a:spLocks noGrp="1"/>
          </p:cNvSpPr>
          <p:nvPr>
            <p:ph type="sldNum" sz="quarter" idx="12"/>
          </p:nvPr>
        </p:nvSpPr>
        <p:spPr/>
        <p:txBody>
          <a:bodyPr/>
          <a:lstStyle/>
          <a:p>
            <a:fld id="{B62DEAFA-EBC2-40C4-853E-29CA9E00B3CA}" type="slidenum">
              <a:rPr lang="en-US" smtClean="0"/>
              <a:t>‹#›</a:t>
            </a:fld>
            <a:endParaRPr lang="en-US"/>
          </a:p>
        </p:txBody>
      </p:sp>
    </p:spTree>
    <p:extLst>
      <p:ext uri="{BB962C8B-B14F-4D97-AF65-F5344CB8AC3E}">
        <p14:creationId xmlns:p14="http://schemas.microsoft.com/office/powerpoint/2010/main" val="551181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CEF993-784A-4DD5-BE70-25ABB9AB9B6B}"/>
              </a:ext>
            </a:extLst>
          </p:cNvPr>
          <p:cNvSpPr>
            <a:spLocks noGrp="1"/>
          </p:cNvSpPr>
          <p:nvPr>
            <p:ph type="dt" sz="half" idx="10"/>
          </p:nvPr>
        </p:nvSpPr>
        <p:spPr/>
        <p:txBody>
          <a:bodyPr/>
          <a:lstStyle/>
          <a:p>
            <a:fld id="{C25A4A0D-4BF9-4907-8E26-E78B0408723C}" type="datetimeFigureOut">
              <a:rPr lang="en-US" smtClean="0"/>
              <a:t>9/9/2021</a:t>
            </a:fld>
            <a:endParaRPr lang="en-US"/>
          </a:p>
        </p:txBody>
      </p:sp>
      <p:sp>
        <p:nvSpPr>
          <p:cNvPr id="3" name="Footer Placeholder 2">
            <a:extLst>
              <a:ext uri="{FF2B5EF4-FFF2-40B4-BE49-F238E27FC236}">
                <a16:creationId xmlns:a16="http://schemas.microsoft.com/office/drawing/2014/main" id="{42975BF6-CA09-4118-B1FC-284B35821FB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A909FFD-77BD-493C-BDE0-282B513F0E13}"/>
              </a:ext>
            </a:extLst>
          </p:cNvPr>
          <p:cNvSpPr>
            <a:spLocks noGrp="1"/>
          </p:cNvSpPr>
          <p:nvPr>
            <p:ph type="sldNum" sz="quarter" idx="12"/>
          </p:nvPr>
        </p:nvSpPr>
        <p:spPr/>
        <p:txBody>
          <a:bodyPr/>
          <a:lstStyle/>
          <a:p>
            <a:fld id="{B62DEAFA-EBC2-40C4-853E-29CA9E00B3CA}" type="slidenum">
              <a:rPr lang="en-US" smtClean="0"/>
              <a:t>‹#›</a:t>
            </a:fld>
            <a:endParaRPr lang="en-US"/>
          </a:p>
        </p:txBody>
      </p:sp>
    </p:spTree>
    <p:extLst>
      <p:ext uri="{BB962C8B-B14F-4D97-AF65-F5344CB8AC3E}">
        <p14:creationId xmlns:p14="http://schemas.microsoft.com/office/powerpoint/2010/main" val="43886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2A69B-66DF-4329-9154-F139ECB97A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452F3C5-63FD-4C0D-B421-392F8B2F34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22288E-98D6-4238-9F08-4915DF9716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AF61B1-78B6-40B9-982B-37312222F85E}"/>
              </a:ext>
            </a:extLst>
          </p:cNvPr>
          <p:cNvSpPr>
            <a:spLocks noGrp="1"/>
          </p:cNvSpPr>
          <p:nvPr>
            <p:ph type="dt" sz="half" idx="10"/>
          </p:nvPr>
        </p:nvSpPr>
        <p:spPr/>
        <p:txBody>
          <a:bodyPr/>
          <a:lstStyle/>
          <a:p>
            <a:fld id="{C25A4A0D-4BF9-4907-8E26-E78B0408723C}" type="datetimeFigureOut">
              <a:rPr lang="en-US" smtClean="0"/>
              <a:t>9/9/2021</a:t>
            </a:fld>
            <a:endParaRPr lang="en-US"/>
          </a:p>
        </p:txBody>
      </p:sp>
      <p:sp>
        <p:nvSpPr>
          <p:cNvPr id="6" name="Footer Placeholder 5">
            <a:extLst>
              <a:ext uri="{FF2B5EF4-FFF2-40B4-BE49-F238E27FC236}">
                <a16:creationId xmlns:a16="http://schemas.microsoft.com/office/drawing/2014/main" id="{F7AFAE4B-ACE3-4D21-B76C-40655C1833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50C8BA-E8CC-439C-A0E2-A0BE60F37635}"/>
              </a:ext>
            </a:extLst>
          </p:cNvPr>
          <p:cNvSpPr>
            <a:spLocks noGrp="1"/>
          </p:cNvSpPr>
          <p:nvPr>
            <p:ph type="sldNum" sz="quarter" idx="12"/>
          </p:nvPr>
        </p:nvSpPr>
        <p:spPr/>
        <p:txBody>
          <a:bodyPr/>
          <a:lstStyle/>
          <a:p>
            <a:fld id="{B62DEAFA-EBC2-40C4-853E-29CA9E00B3CA}" type="slidenum">
              <a:rPr lang="en-US" smtClean="0"/>
              <a:t>‹#›</a:t>
            </a:fld>
            <a:endParaRPr lang="en-US"/>
          </a:p>
        </p:txBody>
      </p:sp>
    </p:spTree>
    <p:extLst>
      <p:ext uri="{BB962C8B-B14F-4D97-AF65-F5344CB8AC3E}">
        <p14:creationId xmlns:p14="http://schemas.microsoft.com/office/powerpoint/2010/main" val="179401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60785-9014-4194-9402-45D2A37245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75F45EC-475B-4C7D-8253-753926E5CD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F5C366B-E51E-4712-8114-58FA68D5D5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E1BB4C-8E94-469F-9C66-A3A3B6354242}"/>
              </a:ext>
            </a:extLst>
          </p:cNvPr>
          <p:cNvSpPr>
            <a:spLocks noGrp="1"/>
          </p:cNvSpPr>
          <p:nvPr>
            <p:ph type="dt" sz="half" idx="10"/>
          </p:nvPr>
        </p:nvSpPr>
        <p:spPr/>
        <p:txBody>
          <a:bodyPr/>
          <a:lstStyle/>
          <a:p>
            <a:fld id="{C25A4A0D-4BF9-4907-8E26-E78B0408723C}" type="datetimeFigureOut">
              <a:rPr lang="en-US" smtClean="0"/>
              <a:t>9/9/2021</a:t>
            </a:fld>
            <a:endParaRPr lang="en-US"/>
          </a:p>
        </p:txBody>
      </p:sp>
      <p:sp>
        <p:nvSpPr>
          <p:cNvPr id="6" name="Footer Placeholder 5">
            <a:extLst>
              <a:ext uri="{FF2B5EF4-FFF2-40B4-BE49-F238E27FC236}">
                <a16:creationId xmlns:a16="http://schemas.microsoft.com/office/drawing/2014/main" id="{9C46C557-1C26-4C60-9DA9-6BFB6D8C86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592056-0B14-4BBB-AB1C-37BB4DDE9F64}"/>
              </a:ext>
            </a:extLst>
          </p:cNvPr>
          <p:cNvSpPr>
            <a:spLocks noGrp="1"/>
          </p:cNvSpPr>
          <p:nvPr>
            <p:ph type="sldNum" sz="quarter" idx="12"/>
          </p:nvPr>
        </p:nvSpPr>
        <p:spPr/>
        <p:txBody>
          <a:bodyPr/>
          <a:lstStyle/>
          <a:p>
            <a:fld id="{B62DEAFA-EBC2-40C4-853E-29CA9E00B3CA}" type="slidenum">
              <a:rPr lang="en-US" smtClean="0"/>
              <a:t>‹#›</a:t>
            </a:fld>
            <a:endParaRPr lang="en-US"/>
          </a:p>
        </p:txBody>
      </p:sp>
    </p:spTree>
    <p:extLst>
      <p:ext uri="{BB962C8B-B14F-4D97-AF65-F5344CB8AC3E}">
        <p14:creationId xmlns:p14="http://schemas.microsoft.com/office/powerpoint/2010/main" val="153230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EA04B4-7433-456F-BCDE-EE8D12DD5A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49B1A0-1B6C-47F9-9CA8-472C9DD44E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04E67B-B45D-43DC-A7BC-11B782D291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5A4A0D-4BF9-4907-8E26-E78B0408723C}" type="datetimeFigureOut">
              <a:rPr lang="en-US" smtClean="0"/>
              <a:t>9/9/2021</a:t>
            </a:fld>
            <a:endParaRPr lang="en-US"/>
          </a:p>
        </p:txBody>
      </p:sp>
      <p:sp>
        <p:nvSpPr>
          <p:cNvPr id="5" name="Footer Placeholder 4">
            <a:extLst>
              <a:ext uri="{FF2B5EF4-FFF2-40B4-BE49-F238E27FC236}">
                <a16:creationId xmlns:a16="http://schemas.microsoft.com/office/drawing/2014/main" id="{213EF47F-CD40-4DE5-9298-8083CD7853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0E1544E-CF34-43A9-8E21-6485AF72DA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2DEAFA-EBC2-40C4-853E-29CA9E00B3CA}" type="slidenum">
              <a:rPr lang="en-US" smtClean="0"/>
              <a:t>‹#›</a:t>
            </a:fld>
            <a:endParaRPr lang="en-US"/>
          </a:p>
        </p:txBody>
      </p:sp>
    </p:spTree>
    <p:extLst>
      <p:ext uri="{BB962C8B-B14F-4D97-AF65-F5344CB8AC3E}">
        <p14:creationId xmlns:p14="http://schemas.microsoft.com/office/powerpoint/2010/main" val="37430559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8983D-9CE1-4D16-B219-8CF6AF1B7140}"/>
              </a:ext>
            </a:extLst>
          </p:cNvPr>
          <p:cNvSpPr>
            <a:spLocks noGrp="1"/>
          </p:cNvSpPr>
          <p:nvPr>
            <p:ph type="ctrTitle"/>
          </p:nvPr>
        </p:nvSpPr>
        <p:spPr/>
        <p:txBody>
          <a:bodyPr>
            <a:normAutofit fontScale="90000"/>
          </a:bodyPr>
          <a:lstStyle/>
          <a:p>
            <a:r>
              <a:rPr lang="en-US" dirty="0"/>
              <a:t>Election Manifesto and Archaic Texts in Historical Context</a:t>
            </a:r>
          </a:p>
        </p:txBody>
      </p:sp>
      <p:sp>
        <p:nvSpPr>
          <p:cNvPr id="3" name="Subtitle 2">
            <a:extLst>
              <a:ext uri="{FF2B5EF4-FFF2-40B4-BE49-F238E27FC236}">
                <a16:creationId xmlns:a16="http://schemas.microsoft.com/office/drawing/2014/main" id="{BC4E5BDB-6ACB-4E8B-A8DB-73AD395E3FF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2022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F21BE-649D-4A8E-BB4A-3B4761C97D24}"/>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88C096F-56B4-4B4F-AC85-BF3266D744F9}"/>
              </a:ext>
            </a:extLst>
          </p:cNvPr>
          <p:cNvSpPr>
            <a:spLocks noGrp="1"/>
          </p:cNvSpPr>
          <p:nvPr>
            <p:ph idx="1"/>
          </p:nvPr>
        </p:nvSpPr>
        <p:spPr/>
        <p:txBody>
          <a:bodyPr>
            <a:noAutofit/>
          </a:bodyPr>
          <a:lstStyle/>
          <a:p>
            <a:pPr algn="just"/>
            <a:r>
              <a:rPr lang="en-US" sz="2200" dirty="0"/>
              <a:t>Britain needs a new economic model. Saving and business investment must replace reckless borrowing as the foundation of growth. We need to boost enterprise and develop a low carbon, hi-tech economy. Our exports must grow. We need to get Britain working by creating jobs in the private sector, and we must get better value for money from the public sector. With the next Conservative government, our tax system, education and national infrastructure will help British firms out-compete their global rivals, not hold them back. We will build a more balanced economy that does not depend so heavily on the success of financial services, and where all parts of the country share in the gains. The bedrock of this new economic model will be the stability and low interest rates that come from a credible plan to reduce our record budget deficit, protect Britain’s credit rating and give taxpayers value for their money. Building this new economic model requires a national effort. We can reverse Britain’s economic decline – but only if we accept that we are all in this together. No government, even a strong and united one, can create a better country alone. </a:t>
            </a:r>
          </a:p>
        </p:txBody>
      </p:sp>
    </p:spTree>
    <p:extLst>
      <p:ext uri="{BB962C8B-B14F-4D97-AF65-F5344CB8AC3E}">
        <p14:creationId xmlns:p14="http://schemas.microsoft.com/office/powerpoint/2010/main" val="97800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D8311-4F96-4D82-8B72-8E0C942B5DA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D7CA735-1015-42F0-B695-5BDD8EA59C70}"/>
              </a:ext>
            </a:extLst>
          </p:cNvPr>
          <p:cNvSpPr>
            <a:spLocks noGrp="1"/>
          </p:cNvSpPr>
          <p:nvPr>
            <p:ph idx="1"/>
          </p:nvPr>
        </p:nvSpPr>
        <p:spPr/>
        <p:txBody>
          <a:bodyPr>
            <a:normAutofit/>
          </a:bodyPr>
          <a:lstStyle/>
          <a:p>
            <a:pPr algn="just"/>
            <a:r>
              <a:rPr lang="en-US" sz="2400" dirty="0"/>
              <a:t>We will implement key recommendations from Sir James Dyson’s Review into how to achieve our goal of making Britain Europe’s leading hi-tech exporter, including: • encouraging the establishment of joint university-business research and development institutes; • initiating a multi-year Science and Research Budget to provide a stable investment climate for Research Councils • creating a better focus on Science, Technology, Engineering and </a:t>
            </a:r>
            <a:r>
              <a:rPr lang="en-US" sz="2400" dirty="0" err="1"/>
              <a:t>Maths</a:t>
            </a:r>
            <a:r>
              <a:rPr lang="en-US" sz="2400" dirty="0"/>
              <a:t> (STEM) subjects in schools; and, • establishing a new prize for engineering</a:t>
            </a:r>
            <a:r>
              <a:rPr lang="en-US" sz="1600" dirty="0"/>
              <a:t>.</a:t>
            </a:r>
            <a:endParaRPr lang="en-US" sz="2400" dirty="0"/>
          </a:p>
          <a:p>
            <a:endParaRPr lang="en-US" sz="2400" dirty="0"/>
          </a:p>
        </p:txBody>
      </p:sp>
    </p:spTree>
    <p:extLst>
      <p:ext uri="{BB962C8B-B14F-4D97-AF65-F5344CB8AC3E}">
        <p14:creationId xmlns:p14="http://schemas.microsoft.com/office/powerpoint/2010/main" val="4133936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F2B7C-E8BD-4072-9E13-E2DFA8719BF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D6EDD7B-8D70-447E-87E2-F07119B7C001}"/>
              </a:ext>
            </a:extLst>
          </p:cNvPr>
          <p:cNvSpPr>
            <a:spLocks noGrp="1"/>
          </p:cNvSpPr>
          <p:nvPr>
            <p:ph idx="1"/>
          </p:nvPr>
        </p:nvSpPr>
        <p:spPr/>
        <p:txBody>
          <a:bodyPr>
            <a:normAutofit/>
          </a:bodyPr>
          <a:lstStyle/>
          <a:p>
            <a:pPr algn="just"/>
            <a:r>
              <a:rPr lang="en-US" sz="2400" dirty="0"/>
              <a:t>In the end, it is not the state that creates sustainable employment – it is business people. And small businesses are especially important to the UK’s economic recovery and to tackling unemployment. Government can help boost enterprise by lowering tax rates, reducing regulation and improving workers’ skills. As well as stopping </a:t>
            </a:r>
            <a:r>
              <a:rPr lang="en-US" sz="2400" dirty="0" err="1"/>
              <a:t>Labour’s</a:t>
            </a:r>
            <a:r>
              <a:rPr lang="en-US" sz="2400" dirty="0"/>
              <a:t> jobs tax, for the first two years of a Conservative government any new business will pay no Employers National Insurance on the first ten employees it hires during its first year.</a:t>
            </a:r>
          </a:p>
        </p:txBody>
      </p:sp>
    </p:spTree>
    <p:extLst>
      <p:ext uri="{BB962C8B-B14F-4D97-AF65-F5344CB8AC3E}">
        <p14:creationId xmlns:p14="http://schemas.microsoft.com/office/powerpoint/2010/main" val="1347649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CD181-83BF-461A-8940-1E08B442D19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137354A-972D-4156-8FB2-836CD8DE9B39}"/>
              </a:ext>
            </a:extLst>
          </p:cNvPr>
          <p:cNvSpPr>
            <a:spLocks noGrp="1"/>
          </p:cNvSpPr>
          <p:nvPr>
            <p:ph idx="1"/>
          </p:nvPr>
        </p:nvSpPr>
        <p:spPr/>
        <p:txBody>
          <a:bodyPr>
            <a:normAutofit/>
          </a:bodyPr>
          <a:lstStyle/>
          <a:p>
            <a:pPr algn="just"/>
            <a:r>
              <a:rPr lang="en-US" sz="2400" dirty="0"/>
              <a:t>Thirteen years ago, Britain’s tax system was one of the most competitive in the developed world. Over the last decade, other countries have cut their tax rates while our tax system has become one of the most complex in the world. Our competitiveness rating has fallen, while the burden of regulation and the impact of taxation have risen. We can only make a sustainable economic recovery if we send a clear signal that Britain is open for business again. That means stopping </a:t>
            </a:r>
            <a:r>
              <a:rPr lang="en-US" sz="2400" dirty="0" err="1"/>
              <a:t>Labour’s</a:t>
            </a:r>
            <a:r>
              <a:rPr lang="en-US" sz="2400" dirty="0"/>
              <a:t> jobs tax, lowering corporate tax rates, reducing the regulatory burden, and supporting innovation and sustainable development – changes that will benefit businesses of all sizes and boost employment.</a:t>
            </a:r>
          </a:p>
        </p:txBody>
      </p:sp>
    </p:spTree>
    <p:extLst>
      <p:ext uri="{BB962C8B-B14F-4D97-AF65-F5344CB8AC3E}">
        <p14:creationId xmlns:p14="http://schemas.microsoft.com/office/powerpoint/2010/main" val="3683386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3D434-EB68-4B11-8C71-DDB4F17E1F4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9D26DA1-D3A7-4A37-AC14-DDCE09210BF7}"/>
              </a:ext>
            </a:extLst>
          </p:cNvPr>
          <p:cNvSpPr>
            <a:spLocks noGrp="1"/>
          </p:cNvSpPr>
          <p:nvPr>
            <p:ph idx="1"/>
          </p:nvPr>
        </p:nvSpPr>
        <p:spPr/>
        <p:txBody>
          <a:bodyPr>
            <a:normAutofit/>
          </a:bodyPr>
          <a:lstStyle/>
          <a:p>
            <a:pPr algn="just"/>
            <a:r>
              <a:rPr lang="en-US" sz="2400" dirty="0"/>
              <a:t>Our reform agenda is designed to empower communities to come together to address local issues. For example, we will enable parents to start new schools, empower communities to take over local amenities such as parks and libraries that are under threat, give </a:t>
            </a:r>
            <a:r>
              <a:rPr lang="en-US" sz="2400" dirty="0" err="1"/>
              <a:t>neighbourhoods</a:t>
            </a:r>
            <a:r>
              <a:rPr lang="en-US" sz="2400" dirty="0"/>
              <a:t> greater control of the planning system, and enable residents to hold the police to account in </a:t>
            </a:r>
            <a:r>
              <a:rPr lang="en-US" sz="2400" dirty="0" err="1"/>
              <a:t>neighbourhood</a:t>
            </a:r>
            <a:r>
              <a:rPr lang="en-US" sz="2400" dirty="0"/>
              <a:t> beat meetings. These policies will give new powers and rights to </a:t>
            </a:r>
            <a:r>
              <a:rPr lang="en-US" sz="2400" dirty="0" err="1"/>
              <a:t>neighbourhood</a:t>
            </a:r>
            <a:r>
              <a:rPr lang="en-US" sz="2400" dirty="0"/>
              <a:t> groups: the ‘little platoons’ of civil society – and the institutional building blocks of the Big Society.</a:t>
            </a:r>
          </a:p>
        </p:txBody>
      </p:sp>
    </p:spTree>
    <p:extLst>
      <p:ext uri="{BB962C8B-B14F-4D97-AF65-F5344CB8AC3E}">
        <p14:creationId xmlns:p14="http://schemas.microsoft.com/office/powerpoint/2010/main" val="1127839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72DD9-19C0-44C0-9926-85D27D1CF44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EDDAF78-8CE9-454C-8304-10871B27AD9C}"/>
              </a:ext>
            </a:extLst>
          </p:cNvPr>
          <p:cNvSpPr>
            <a:spLocks noGrp="1"/>
          </p:cNvSpPr>
          <p:nvPr>
            <p:ph idx="1"/>
          </p:nvPr>
        </p:nvSpPr>
        <p:spPr/>
        <p:txBody>
          <a:bodyPr>
            <a:normAutofit/>
          </a:bodyPr>
          <a:lstStyle/>
          <a:p>
            <a:pPr algn="just"/>
            <a:r>
              <a:rPr lang="en-US" sz="2400" dirty="0"/>
              <a:t>We will introduce a new system of flexible parental leave which lets parents share maternity leave between them, while ensuring that parents on leave can stay in touch with their employer. We support the provision of free nursery care for pre-school children, and we want that support to be provided by a diverse range of providers. A Conservative government will review the way the childcare industry is regulated and funded to ensure that no providers, including childminders, are put at a disadvantage.</a:t>
            </a:r>
          </a:p>
        </p:txBody>
      </p:sp>
    </p:spTree>
    <p:extLst>
      <p:ext uri="{BB962C8B-B14F-4D97-AF65-F5344CB8AC3E}">
        <p14:creationId xmlns:p14="http://schemas.microsoft.com/office/powerpoint/2010/main" val="3951028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1C2CD-1D45-42F3-9E6E-B8F86809A45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5B64DA9-1D0F-4E17-906C-3D825B926179}"/>
              </a:ext>
            </a:extLst>
          </p:cNvPr>
          <p:cNvSpPr>
            <a:spLocks noGrp="1"/>
          </p:cNvSpPr>
          <p:nvPr>
            <p:ph idx="1"/>
          </p:nvPr>
        </p:nvSpPr>
        <p:spPr/>
        <p:txBody>
          <a:bodyPr/>
          <a:lstStyle/>
          <a:p>
            <a:r>
              <a:rPr lang="tr-TR" dirty="0"/>
              <a:t>Özellıkle son derste farklı ister Türkiyenin ister Türkiyenin dişinda bir partinin siyasi programi incelemek hedefliyoruz. Bu dönem için İngiltere Muhafazakar partinin programını seçtim </a:t>
            </a:r>
          </a:p>
          <a:p>
            <a:pPr marL="0" indent="0">
              <a:buNone/>
            </a:pPr>
            <a:r>
              <a:rPr lang="tr-TR" dirty="0"/>
              <a:t>(</a:t>
            </a:r>
            <a:r>
              <a:rPr lang="en-US" dirty="0"/>
              <a:t>conservative-manifesto-2010.pdf (blogs.com</a:t>
            </a:r>
            <a:r>
              <a:rPr lang="tr-TR" dirty="0"/>
              <a:t>)</a:t>
            </a:r>
          </a:p>
          <a:p>
            <a:pPr marL="0" indent="0">
              <a:buNone/>
            </a:pPr>
            <a:r>
              <a:rPr lang="tr-TR"/>
              <a:t>Ayrıca sunu altına çizmek isterim her dönemde farklı bir partinin programı irdelenecektir ve her dönemde açık ders malzemedeki sistemde yansıtılacaktır.</a:t>
            </a:r>
            <a:endParaRPr lang="en-US" dirty="0"/>
          </a:p>
        </p:txBody>
      </p:sp>
    </p:spTree>
    <p:extLst>
      <p:ext uri="{BB962C8B-B14F-4D97-AF65-F5344CB8AC3E}">
        <p14:creationId xmlns:p14="http://schemas.microsoft.com/office/powerpoint/2010/main" val="2103287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762</Words>
  <Application>Microsoft Office PowerPoint</Application>
  <PresentationFormat>Widescreen</PresentationFormat>
  <Paragraphs>10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Election Manifesto and Archaic Texts in Historical Context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Election Manifesto and Archaic Texts in Historical Context</dc:title>
  <dc:creator>christos</dc:creator>
  <cp:lastModifiedBy>christos</cp:lastModifiedBy>
  <cp:revision>3</cp:revision>
  <dcterms:created xsi:type="dcterms:W3CDTF">2021-09-09T19:51:54Z</dcterms:created>
  <dcterms:modified xsi:type="dcterms:W3CDTF">2021-09-09T20:09:55Z</dcterms:modified>
</cp:coreProperties>
</file>