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57" r:id="rId5"/>
    <p:sldId id="258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95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4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8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93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0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TARIMDA ÖRGÜTLENME VE KOOPERATİFÇİLİK DERS NOTLARI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  <a:br>
              <a:rPr lang="tr-TR" dirty="0" smtClean="0"/>
            </a:br>
            <a:r>
              <a:rPr lang="tr-TR" dirty="0" smtClean="0"/>
              <a:t>Ankara Üniversitesi Ziraat Fakültesi Tarım Ekonomisi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98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TÜRKİYE’DE TARIMSAL KOOPERATİFÇİLİĞİN GENEL BİR DEĞERLENDİRMESİ, KOOPERATİFÇİLİĞİ SORUNLARI VE ÇÖZÜM YOLLARI</a:t>
            </a:r>
          </a:p>
        </p:txBody>
      </p:sp>
    </p:spTree>
    <p:extLst>
      <p:ext uri="{BB962C8B-B14F-4D97-AF65-F5344CB8AC3E}">
        <p14:creationId xmlns:p14="http://schemas.microsoft.com/office/powerpoint/2010/main" val="1215530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TÜRKİYE’DE TARIMSAL KOOPERATİFÇİLİĞİN GENEL BİR DEĞERLENDİRMESİ, KOOPERATİFÇİLİĞİ SORUNLARI VE ÇÖZÜM YOLLARI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1509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u="sng" dirty="0" smtClean="0"/>
              <a:t>Türk kooperatifçiliğinin sorunları;</a:t>
            </a:r>
          </a:p>
          <a:p>
            <a:pPr algn="just"/>
            <a:r>
              <a:rPr lang="tr-TR" dirty="0" smtClean="0"/>
              <a:t>Finansman Sorunu</a:t>
            </a:r>
          </a:p>
          <a:p>
            <a:pPr algn="just"/>
            <a:r>
              <a:rPr lang="tr-TR" dirty="0" smtClean="0"/>
              <a:t>Türkiye’de var olan kooperatifler, gerek </a:t>
            </a:r>
            <a:r>
              <a:rPr lang="tr-TR" dirty="0" err="1" smtClean="0"/>
              <a:t>özsermaye</a:t>
            </a:r>
            <a:r>
              <a:rPr lang="tr-TR" dirty="0" smtClean="0"/>
              <a:t>, gerekse kredi </a:t>
            </a:r>
            <a:r>
              <a:rPr lang="tr-TR" dirty="0" err="1" smtClean="0"/>
              <a:t>olanklarının</a:t>
            </a:r>
            <a:r>
              <a:rPr lang="tr-TR" dirty="0" smtClean="0"/>
              <a:t> yetersizliği nedeniyle, genellikle finansman güçlüğü çekmektedirler.</a:t>
            </a:r>
          </a:p>
        </p:txBody>
      </p:sp>
    </p:spTree>
    <p:extLst>
      <p:ext uri="{BB962C8B-B14F-4D97-AF65-F5344CB8AC3E}">
        <p14:creationId xmlns:p14="http://schemas.microsoft.com/office/powerpoint/2010/main" val="217625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TÜRKİYE’DE TARIMSAL KOOPERATİFÇİLİĞİN GENEL BİR DEĞERLENDİRMESİ, KOOPERATİFÇİLİĞİ SORUNLARI VE ÇÖZÜM YOLLARI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91528"/>
            <a:ext cx="10515600" cy="4351338"/>
          </a:xfrm>
        </p:spPr>
        <p:txBody>
          <a:bodyPr/>
          <a:lstStyle/>
          <a:p>
            <a:pPr algn="just"/>
            <a:r>
              <a:rPr lang="tr-TR" u="sng" dirty="0"/>
              <a:t>Türk kooperatifçiliğinin sorunları</a:t>
            </a:r>
            <a:r>
              <a:rPr lang="tr-TR" u="sng" dirty="0" smtClean="0"/>
              <a:t>;</a:t>
            </a:r>
          </a:p>
          <a:p>
            <a:pPr algn="just"/>
            <a:r>
              <a:rPr lang="tr-TR" dirty="0" smtClean="0"/>
              <a:t>Üst örgütlenme sorunu</a:t>
            </a:r>
          </a:p>
          <a:p>
            <a:pPr algn="just"/>
            <a:r>
              <a:rPr lang="tr-TR" dirty="0" smtClean="0"/>
              <a:t>Türkiye’de kooperatifleri üst örgütlenmelerini henüz tamamlayamamış olmaları, Türk Kooperatifçiliğinin gelişmesini engelleyici önemli bir sorun olarak görülmektedir.</a:t>
            </a:r>
            <a:endParaRPr lang="tr-TR" dirty="0"/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3556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TÜRKİYE’DE TARIMSAL KOOPERATİFÇİLİĞİN GENEL BİR DEĞERLENDİRMESİ, KOOPERATİFÇİLİĞİ SORUNLARI VE ÇÖZÜM YOLLARI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u="sng" dirty="0"/>
              <a:t>Türk kooperatifçiliğinin sorunları</a:t>
            </a:r>
            <a:r>
              <a:rPr lang="tr-TR" u="sng" dirty="0" smtClean="0"/>
              <a:t>;</a:t>
            </a:r>
          </a:p>
          <a:p>
            <a:pPr algn="just"/>
            <a:r>
              <a:rPr lang="tr-TR" dirty="0" smtClean="0"/>
              <a:t>Eğitim ve araştırma sorunu</a:t>
            </a:r>
          </a:p>
          <a:p>
            <a:pPr algn="just"/>
            <a:r>
              <a:rPr lang="tr-TR" dirty="0" smtClean="0"/>
              <a:t>Kooperatifçiliğin geliştirilmesi amacıyla kooperatif ilke ve yöntemlerinin kooperatif ortaklarına, seçilmiş ve atanmış yöneticilerine, memurlarına ve bütün halka öğretilmesi şeklinde ifade edilen kooperatif eğitiminin geliştirilmesi ilkesi, kooperatifçiliğin temel ilkelerinden birisidir.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76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TÜRKİYE’DE TARIMSAL KOOPERATİFÇİLİĞİN GENEL BİR DEĞERLENDİRMESİ, KOOPERATİFÇİLİĞİ SORUNLARI VE ÇÖZÜM YOLLARI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 kooperatifçiliğinin sorunları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algn="just"/>
            <a:r>
              <a:rPr lang="tr-TR" dirty="0" smtClean="0"/>
              <a:t>Mevzuat sorunu</a:t>
            </a:r>
          </a:p>
          <a:p>
            <a:pPr algn="just"/>
            <a:r>
              <a:rPr lang="tr-TR" dirty="0" smtClean="0"/>
              <a:t>Türk kooperatifçiliğinin önemli bir sorunu da mevzuattır.</a:t>
            </a:r>
          </a:p>
          <a:p>
            <a:pPr algn="just"/>
            <a:r>
              <a:rPr lang="tr-TR" dirty="0" smtClean="0"/>
              <a:t>Kooperatifçilik mevzuatının asıl sorunu ise demokratikleşmedir.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1678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TÜRKİYE’DE TARIMSAL KOOPERATİFÇİLİĞİN GENEL BİR DEĞERLENDİRMESİ, KOOPERATİFÇİLİĞİ SORUNLARI VE ÇÖZÜM YOLLARI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u="sng" dirty="0"/>
              <a:t>Türk kooperatifçiliğinin sorunları</a:t>
            </a:r>
            <a:r>
              <a:rPr lang="tr-TR" u="sng" dirty="0" smtClean="0"/>
              <a:t>;</a:t>
            </a:r>
          </a:p>
          <a:p>
            <a:pPr algn="just"/>
            <a:r>
              <a:rPr lang="tr-TR" dirty="0" smtClean="0"/>
              <a:t>Denetim sorunu</a:t>
            </a:r>
          </a:p>
          <a:p>
            <a:pPr algn="just"/>
            <a:r>
              <a:rPr lang="tr-TR" dirty="0" smtClean="0"/>
              <a:t>Türk kooperatifçiliğinde etkili bir denetim yapılamamaktadır.</a:t>
            </a:r>
          </a:p>
          <a:p>
            <a:pPr algn="just"/>
            <a:r>
              <a:rPr lang="tr-TR" dirty="0" smtClean="0"/>
              <a:t>Etkili </a:t>
            </a:r>
            <a:r>
              <a:rPr lang="tr-TR" dirty="0" smtClean="0"/>
              <a:t>bir denetim, kooperatif ortağının en büyük güvencesidir.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841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TÜRKİYE’DE TARIMSAL KOOPERATİFÇİLİĞİN GENEL BİR DEĞERLENDİRMESİ, KOOPERATİFÇİLİĞİ SORUNLARI VE ÇÖZÜM YOLLARI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/>
              <a:t>Türk kooperatifçiliğinin sorunları</a:t>
            </a:r>
            <a:r>
              <a:rPr lang="tr-TR" u="sng" dirty="0" smtClean="0"/>
              <a:t>;</a:t>
            </a:r>
          </a:p>
          <a:p>
            <a:r>
              <a:rPr lang="tr-TR" dirty="0"/>
              <a:t>Denetim </a:t>
            </a:r>
            <a:r>
              <a:rPr lang="tr-TR" dirty="0" smtClean="0"/>
              <a:t>sorunu</a:t>
            </a:r>
          </a:p>
          <a:p>
            <a:r>
              <a:rPr lang="tr-TR" dirty="0" smtClean="0"/>
              <a:t>Etkili bir yasal denetim için devletin, birim kooperatif ve üst örgütlerinin yönetimlerine asla </a:t>
            </a:r>
            <a:r>
              <a:rPr lang="tr-TR" smtClean="0"/>
              <a:t>karışmamaları gerekir.</a:t>
            </a:r>
            <a:endParaRPr lang="tr-TR" dirty="0" smtClean="0"/>
          </a:p>
          <a:p>
            <a:endParaRPr lang="tr-TR" dirty="0"/>
          </a:p>
          <a:p>
            <a:endParaRPr lang="tr-TR" u="sng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319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255</Words>
  <Application>Microsoft Office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TARIMDA ÖRGÜTLENME VE KOOPERATİFÇİLİK DERS NOTLARI </vt:lpstr>
      <vt:lpstr>İÇERİK</vt:lpstr>
      <vt:lpstr>TÜRKİYE’DE TARIMSAL KOOPERATİFÇİLİĞİN GENEL BİR DEĞERLENDİRMESİ, KOOPERATİFÇİLİĞİ SORUNLARI VE ÇÖZÜM YOLLARI</vt:lpstr>
      <vt:lpstr>TÜRKİYE’DE TARIMSAL KOOPERATİFÇİLİĞİN GENEL BİR DEĞERLENDİRMESİ, KOOPERATİFÇİLİĞİ SORUNLARI VE ÇÖZÜM YOLLARI</vt:lpstr>
      <vt:lpstr>TÜRKİYE’DE TARIMSAL KOOPERATİFÇİLİĞİN GENEL BİR DEĞERLENDİRMESİ, KOOPERATİFÇİLİĞİ SORUNLARI VE ÇÖZÜM YOLLARI</vt:lpstr>
      <vt:lpstr>TÜRKİYE’DE TARIMSAL KOOPERATİFÇİLİĞİN GENEL BİR DEĞERLENDİRMESİ, KOOPERATİFÇİLİĞİ SORUNLARI VE ÇÖZÜM YOLLARI</vt:lpstr>
      <vt:lpstr>TÜRKİYE’DE TARIMSAL KOOPERATİFÇİLİĞİN GENEL BİR DEĞERLENDİRMESİ, KOOPERATİFÇİLİĞİ SORUNLARI VE ÇÖZÜM YOLLARI</vt:lpstr>
      <vt:lpstr>TÜRKİYE’DE TARIMSAL KOOPERATİFÇİLİĞİN GENEL BİR DEĞERLENDİRMESİ, KOOPERATİFÇİLİĞİ SORUNLARI VE ÇÖZÜM YOLLARI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DERS NOTLARI</dc:title>
  <dc:creator>hsssSSss ..</dc:creator>
  <cp:lastModifiedBy>hsssSSss ..</cp:lastModifiedBy>
  <cp:revision>20</cp:revision>
  <dcterms:created xsi:type="dcterms:W3CDTF">2018-01-02T09:23:55Z</dcterms:created>
  <dcterms:modified xsi:type="dcterms:W3CDTF">2019-11-13T12:16:54Z</dcterms:modified>
</cp:coreProperties>
</file>