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60" r:id="rId1"/>
  </p:sldMasterIdLst>
  <p:notesMasterIdLst>
    <p:notesMasterId r:id="rId29"/>
  </p:notesMasterIdLst>
  <p:sldIdLst>
    <p:sldId id="256" r:id="rId2"/>
    <p:sldId id="282" r:id="rId3"/>
    <p:sldId id="257" r:id="rId4"/>
    <p:sldId id="258" r:id="rId5"/>
    <p:sldId id="259" r:id="rId6"/>
    <p:sldId id="260" r:id="rId7"/>
    <p:sldId id="261" r:id="rId8"/>
    <p:sldId id="262" r:id="rId9"/>
    <p:sldId id="263" r:id="rId10"/>
    <p:sldId id="265" r:id="rId11"/>
    <p:sldId id="264" r:id="rId12"/>
    <p:sldId id="266" r:id="rId13"/>
    <p:sldId id="267" r:id="rId14"/>
    <p:sldId id="268" r:id="rId15"/>
    <p:sldId id="269" r:id="rId16"/>
    <p:sldId id="270" r:id="rId17"/>
    <p:sldId id="271" r:id="rId18"/>
    <p:sldId id="272" r:id="rId19"/>
    <p:sldId id="273" r:id="rId20"/>
    <p:sldId id="275" r:id="rId21"/>
    <p:sldId id="274" r:id="rId22"/>
    <p:sldId id="276" r:id="rId23"/>
    <p:sldId id="277" r:id="rId24"/>
    <p:sldId id="278" r:id="rId25"/>
    <p:sldId id="279" r:id="rId26"/>
    <p:sldId id="280" r:id="rId27"/>
    <p:sldId id="28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1" autoAdjust="0"/>
    <p:restoredTop sz="62118" autoAdjust="0"/>
  </p:normalViewPr>
  <p:slideViewPr>
    <p:cSldViewPr snapToGrid="0">
      <p:cViewPr varScale="1">
        <p:scale>
          <a:sx n="71" d="100"/>
          <a:sy n="71" d="100"/>
        </p:scale>
        <p:origin x="-193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7FA3BA-3D9F-4007-942C-82896F5CB319}" type="doc">
      <dgm:prSet loTypeId="urn:microsoft.com/office/officeart/2005/8/layout/radial1" loCatId="cycle" qsTypeId="urn:microsoft.com/office/officeart/2005/8/quickstyle/simple2" qsCatId="simple" csTypeId="urn:microsoft.com/office/officeart/2005/8/colors/colorful1" csCatId="colorful" phldr="1"/>
      <dgm:spPr/>
      <dgm:t>
        <a:bodyPr/>
        <a:lstStyle/>
        <a:p>
          <a:endParaRPr lang="tr-TR"/>
        </a:p>
      </dgm:t>
    </dgm:pt>
    <dgm:pt modelId="{FBDE6BB3-9DD2-48C0-8484-CC3BB1B78489}">
      <dgm:prSet phldrT="[Metin]"/>
      <dgm:spPr/>
      <dgm:t>
        <a:bodyPr/>
        <a:lstStyle/>
        <a:p>
          <a:r>
            <a:rPr lang="tr-TR" b="1">
              <a:solidFill>
                <a:schemeClr val="tx1"/>
              </a:solidFill>
            </a:rPr>
            <a:t>Beden Eğitimi Dersi </a:t>
          </a:r>
        </a:p>
      </dgm:t>
    </dgm:pt>
    <dgm:pt modelId="{7E209D2E-305A-4110-94CC-CCBEA5E2A947}" type="parTrans" cxnId="{740421B2-A750-42DD-8DBB-4CF65805946E}">
      <dgm:prSet/>
      <dgm:spPr/>
      <dgm:t>
        <a:bodyPr/>
        <a:lstStyle/>
        <a:p>
          <a:endParaRPr lang="tr-TR">
            <a:solidFill>
              <a:schemeClr val="bg1"/>
            </a:solidFill>
          </a:endParaRPr>
        </a:p>
      </dgm:t>
    </dgm:pt>
    <dgm:pt modelId="{7401F2D6-E7B7-4B22-8A17-16FD02ABC501}" type="sibTrans" cxnId="{740421B2-A750-42DD-8DBB-4CF65805946E}">
      <dgm:prSet/>
      <dgm:spPr/>
      <dgm:t>
        <a:bodyPr/>
        <a:lstStyle/>
        <a:p>
          <a:endParaRPr lang="tr-TR">
            <a:solidFill>
              <a:schemeClr val="bg1"/>
            </a:solidFill>
          </a:endParaRPr>
        </a:p>
      </dgm:t>
    </dgm:pt>
    <dgm:pt modelId="{6AF0C0AB-606D-4C15-917B-131C88E4AB54}">
      <dgm:prSet phldrT="[Metin]"/>
      <dgm:spPr/>
      <dgm:t>
        <a:bodyPr/>
        <a:lstStyle/>
        <a:p>
          <a:r>
            <a:rPr lang="tr-TR" b="1">
              <a:solidFill>
                <a:schemeClr val="tx1"/>
              </a:solidFill>
            </a:rPr>
            <a:t>Okul süresince Fiziksel etkilik </a:t>
          </a:r>
        </a:p>
      </dgm:t>
    </dgm:pt>
    <dgm:pt modelId="{6C67CDC6-774B-47DE-9DE3-FA12C7A16D8F}" type="parTrans" cxnId="{DEA22A38-A2A7-4D96-AB9A-A15D74F2F231}">
      <dgm:prSet/>
      <dgm:spPr/>
      <dgm:t>
        <a:bodyPr/>
        <a:lstStyle/>
        <a:p>
          <a:endParaRPr lang="tr-TR">
            <a:solidFill>
              <a:schemeClr val="tx1"/>
            </a:solidFill>
          </a:endParaRPr>
        </a:p>
      </dgm:t>
    </dgm:pt>
    <dgm:pt modelId="{ED2A5BCC-C0F7-494B-A988-09F8D94ABAD3}" type="sibTrans" cxnId="{DEA22A38-A2A7-4D96-AB9A-A15D74F2F231}">
      <dgm:prSet/>
      <dgm:spPr/>
      <dgm:t>
        <a:bodyPr/>
        <a:lstStyle/>
        <a:p>
          <a:endParaRPr lang="tr-TR">
            <a:solidFill>
              <a:schemeClr val="bg1"/>
            </a:solidFill>
          </a:endParaRPr>
        </a:p>
      </dgm:t>
    </dgm:pt>
    <dgm:pt modelId="{870A74EC-48B4-4DEF-980F-836A7E8DD12C}">
      <dgm:prSet phldrT="[Metin]"/>
      <dgm:spPr/>
      <dgm:t>
        <a:bodyPr/>
        <a:lstStyle/>
        <a:p>
          <a:r>
            <a:rPr lang="tr-TR" b="1">
              <a:solidFill>
                <a:schemeClr val="tx1"/>
              </a:solidFill>
            </a:rPr>
            <a:t>Okul öncesi ve sonrası fiziksel etkinlik </a:t>
          </a:r>
        </a:p>
      </dgm:t>
    </dgm:pt>
    <dgm:pt modelId="{DEF97DFD-4E35-4E7B-AB58-742E7759909A}" type="parTrans" cxnId="{3568F498-DB2C-4D81-AC73-E0DB54BB1DBB}">
      <dgm:prSet/>
      <dgm:spPr/>
      <dgm:t>
        <a:bodyPr/>
        <a:lstStyle/>
        <a:p>
          <a:endParaRPr lang="tr-TR">
            <a:solidFill>
              <a:schemeClr val="tx1"/>
            </a:solidFill>
          </a:endParaRPr>
        </a:p>
      </dgm:t>
    </dgm:pt>
    <dgm:pt modelId="{BFF2798D-A388-4516-9D5D-D64F74CBADE9}" type="sibTrans" cxnId="{3568F498-DB2C-4D81-AC73-E0DB54BB1DBB}">
      <dgm:prSet/>
      <dgm:spPr/>
      <dgm:t>
        <a:bodyPr/>
        <a:lstStyle/>
        <a:p>
          <a:endParaRPr lang="tr-TR">
            <a:solidFill>
              <a:schemeClr val="bg1"/>
            </a:solidFill>
          </a:endParaRPr>
        </a:p>
      </dgm:t>
    </dgm:pt>
    <dgm:pt modelId="{3F677B86-8F9D-47FB-9AB0-F7D58676D56F}">
      <dgm:prSet phldrT="[Metin]"/>
      <dgm:spPr/>
      <dgm:t>
        <a:bodyPr/>
        <a:lstStyle/>
        <a:p>
          <a:r>
            <a:rPr lang="tr-TR" b="1">
              <a:solidFill>
                <a:schemeClr val="tx1"/>
              </a:solidFill>
            </a:rPr>
            <a:t>Aileler ve çevre toplumu için fiziksel etkinlik </a:t>
          </a:r>
        </a:p>
      </dgm:t>
    </dgm:pt>
    <dgm:pt modelId="{624A8439-DD39-4DF7-95D1-1131A5E5BA52}" type="parTrans" cxnId="{EF22E172-9433-489E-A47F-AF1617960F24}">
      <dgm:prSet/>
      <dgm:spPr/>
      <dgm:t>
        <a:bodyPr/>
        <a:lstStyle/>
        <a:p>
          <a:endParaRPr lang="tr-TR">
            <a:solidFill>
              <a:schemeClr val="tx1"/>
            </a:solidFill>
          </a:endParaRPr>
        </a:p>
      </dgm:t>
    </dgm:pt>
    <dgm:pt modelId="{3EA43187-F84D-49AA-9847-85DB603444FC}" type="sibTrans" cxnId="{EF22E172-9433-489E-A47F-AF1617960F24}">
      <dgm:prSet/>
      <dgm:spPr/>
      <dgm:t>
        <a:bodyPr/>
        <a:lstStyle/>
        <a:p>
          <a:endParaRPr lang="tr-TR">
            <a:solidFill>
              <a:schemeClr val="bg1"/>
            </a:solidFill>
          </a:endParaRPr>
        </a:p>
      </dgm:t>
    </dgm:pt>
    <dgm:pt modelId="{480F7594-925D-44BD-A31E-DD70C157B146}">
      <dgm:prSet phldrT="[Metin]"/>
      <dgm:spPr/>
      <dgm:t>
        <a:bodyPr/>
        <a:lstStyle/>
        <a:p>
          <a:r>
            <a:rPr lang="tr-TR" b="1" dirty="0">
              <a:solidFill>
                <a:schemeClr val="tx1"/>
              </a:solidFill>
            </a:rPr>
            <a:t>Okul çalışanları için okul temelli fiziksel etkinlik</a:t>
          </a:r>
        </a:p>
      </dgm:t>
    </dgm:pt>
    <dgm:pt modelId="{F324F77D-1C6E-4838-AEF2-1F3F1E2B1E06}" type="parTrans" cxnId="{2CECF781-4910-4419-BB80-B8A984CBDBF2}">
      <dgm:prSet/>
      <dgm:spPr/>
      <dgm:t>
        <a:bodyPr/>
        <a:lstStyle/>
        <a:p>
          <a:endParaRPr lang="tr-TR">
            <a:solidFill>
              <a:schemeClr val="tx1"/>
            </a:solidFill>
          </a:endParaRPr>
        </a:p>
      </dgm:t>
    </dgm:pt>
    <dgm:pt modelId="{5ED7860D-2D42-404F-9EC9-E7820CE24FD1}" type="sibTrans" cxnId="{2CECF781-4910-4419-BB80-B8A984CBDBF2}">
      <dgm:prSet/>
      <dgm:spPr/>
      <dgm:t>
        <a:bodyPr/>
        <a:lstStyle/>
        <a:p>
          <a:endParaRPr lang="tr-TR">
            <a:solidFill>
              <a:schemeClr val="bg1"/>
            </a:solidFill>
          </a:endParaRPr>
        </a:p>
      </dgm:t>
    </dgm:pt>
    <dgm:pt modelId="{20A9637E-D08A-478B-995D-140AE410E0C3}" type="pres">
      <dgm:prSet presAssocID="{B87FA3BA-3D9F-4007-942C-82896F5CB319}" presName="cycle" presStyleCnt="0">
        <dgm:presLayoutVars>
          <dgm:chMax val="1"/>
          <dgm:dir/>
          <dgm:animLvl val="ctr"/>
          <dgm:resizeHandles val="exact"/>
        </dgm:presLayoutVars>
      </dgm:prSet>
      <dgm:spPr/>
      <dgm:t>
        <a:bodyPr/>
        <a:lstStyle/>
        <a:p>
          <a:endParaRPr lang="tr-TR"/>
        </a:p>
      </dgm:t>
    </dgm:pt>
    <dgm:pt modelId="{710E75BF-3342-48F8-8B41-0B13AEA13A1F}" type="pres">
      <dgm:prSet presAssocID="{FBDE6BB3-9DD2-48C0-8484-CC3BB1B78489}" presName="centerShape" presStyleLbl="node0" presStyleIdx="0" presStyleCnt="1" custScaleX="96501" custScaleY="111605"/>
      <dgm:spPr/>
      <dgm:t>
        <a:bodyPr/>
        <a:lstStyle/>
        <a:p>
          <a:endParaRPr lang="tr-TR"/>
        </a:p>
      </dgm:t>
    </dgm:pt>
    <dgm:pt modelId="{F8418501-BCA5-418E-B6E8-D195D6C68F7F}" type="pres">
      <dgm:prSet presAssocID="{6C67CDC6-774B-47DE-9DE3-FA12C7A16D8F}" presName="Name9" presStyleLbl="parChTrans1D2" presStyleIdx="0" presStyleCnt="4"/>
      <dgm:spPr/>
      <dgm:t>
        <a:bodyPr/>
        <a:lstStyle/>
        <a:p>
          <a:endParaRPr lang="tr-TR"/>
        </a:p>
      </dgm:t>
    </dgm:pt>
    <dgm:pt modelId="{814A4E01-41E7-48B9-BB69-CC6DC9439CCB}" type="pres">
      <dgm:prSet presAssocID="{6C67CDC6-774B-47DE-9DE3-FA12C7A16D8F}" presName="connTx" presStyleLbl="parChTrans1D2" presStyleIdx="0" presStyleCnt="4"/>
      <dgm:spPr/>
      <dgm:t>
        <a:bodyPr/>
        <a:lstStyle/>
        <a:p>
          <a:endParaRPr lang="tr-TR"/>
        </a:p>
      </dgm:t>
    </dgm:pt>
    <dgm:pt modelId="{327BDFB4-96FB-4BBB-AD21-94C59A452925}" type="pres">
      <dgm:prSet presAssocID="{6AF0C0AB-606D-4C15-917B-131C88E4AB54}" presName="node" presStyleLbl="node1" presStyleIdx="0" presStyleCnt="4" custScaleX="120085" custScaleY="126342" custRadScaleRad="131479" custRadScaleInc="-104964">
        <dgm:presLayoutVars>
          <dgm:bulletEnabled val="1"/>
        </dgm:presLayoutVars>
      </dgm:prSet>
      <dgm:spPr/>
      <dgm:t>
        <a:bodyPr/>
        <a:lstStyle/>
        <a:p>
          <a:endParaRPr lang="tr-TR"/>
        </a:p>
      </dgm:t>
    </dgm:pt>
    <dgm:pt modelId="{B80C4BA6-A6CE-44C6-AF6E-79B8AECF6E76}" type="pres">
      <dgm:prSet presAssocID="{DEF97DFD-4E35-4E7B-AB58-742E7759909A}" presName="Name9" presStyleLbl="parChTrans1D2" presStyleIdx="1" presStyleCnt="4"/>
      <dgm:spPr/>
      <dgm:t>
        <a:bodyPr/>
        <a:lstStyle/>
        <a:p>
          <a:endParaRPr lang="tr-TR"/>
        </a:p>
      </dgm:t>
    </dgm:pt>
    <dgm:pt modelId="{4AE976FF-C9A2-43F1-93DF-D36AA01731E9}" type="pres">
      <dgm:prSet presAssocID="{DEF97DFD-4E35-4E7B-AB58-742E7759909A}" presName="connTx" presStyleLbl="parChTrans1D2" presStyleIdx="1" presStyleCnt="4"/>
      <dgm:spPr/>
      <dgm:t>
        <a:bodyPr/>
        <a:lstStyle/>
        <a:p>
          <a:endParaRPr lang="tr-TR"/>
        </a:p>
      </dgm:t>
    </dgm:pt>
    <dgm:pt modelId="{42ABE51D-F352-46DE-9898-420F7CFBA99E}" type="pres">
      <dgm:prSet presAssocID="{870A74EC-48B4-4DEF-980F-836A7E8DD12C}" presName="node" presStyleLbl="node1" presStyleIdx="1" presStyleCnt="4" custScaleX="113107" custScaleY="129576" custRadScaleRad="123088" custRadScaleInc="-88995">
        <dgm:presLayoutVars>
          <dgm:bulletEnabled val="1"/>
        </dgm:presLayoutVars>
      </dgm:prSet>
      <dgm:spPr/>
      <dgm:t>
        <a:bodyPr/>
        <a:lstStyle/>
        <a:p>
          <a:endParaRPr lang="tr-TR"/>
        </a:p>
      </dgm:t>
    </dgm:pt>
    <dgm:pt modelId="{83401395-CAC4-4E56-BB85-FCB09301DF31}" type="pres">
      <dgm:prSet presAssocID="{624A8439-DD39-4DF7-95D1-1131A5E5BA52}" presName="Name9" presStyleLbl="parChTrans1D2" presStyleIdx="2" presStyleCnt="4"/>
      <dgm:spPr/>
      <dgm:t>
        <a:bodyPr/>
        <a:lstStyle/>
        <a:p>
          <a:endParaRPr lang="tr-TR"/>
        </a:p>
      </dgm:t>
    </dgm:pt>
    <dgm:pt modelId="{01F08198-94BB-4C0A-B6DA-6B1C05EF6C65}" type="pres">
      <dgm:prSet presAssocID="{624A8439-DD39-4DF7-95D1-1131A5E5BA52}" presName="connTx" presStyleLbl="parChTrans1D2" presStyleIdx="2" presStyleCnt="4"/>
      <dgm:spPr/>
      <dgm:t>
        <a:bodyPr/>
        <a:lstStyle/>
        <a:p>
          <a:endParaRPr lang="tr-TR"/>
        </a:p>
      </dgm:t>
    </dgm:pt>
    <dgm:pt modelId="{4D986675-F774-4D95-A4F7-55A124A87DFF}" type="pres">
      <dgm:prSet presAssocID="{3F677B86-8F9D-47FB-9AB0-F7D58676D56F}" presName="node" presStyleLbl="node1" presStyleIdx="2" presStyleCnt="4" custScaleX="113267" custScaleY="120876" custRadScaleRad="122583" custRadScaleInc="-109151">
        <dgm:presLayoutVars>
          <dgm:bulletEnabled val="1"/>
        </dgm:presLayoutVars>
      </dgm:prSet>
      <dgm:spPr/>
      <dgm:t>
        <a:bodyPr/>
        <a:lstStyle/>
        <a:p>
          <a:endParaRPr lang="tr-TR"/>
        </a:p>
      </dgm:t>
    </dgm:pt>
    <dgm:pt modelId="{EBA240F0-9DFE-4571-AAEB-DBB8E32A5B33}" type="pres">
      <dgm:prSet presAssocID="{F324F77D-1C6E-4838-AEF2-1F3F1E2B1E06}" presName="Name9" presStyleLbl="parChTrans1D2" presStyleIdx="3" presStyleCnt="4"/>
      <dgm:spPr/>
      <dgm:t>
        <a:bodyPr/>
        <a:lstStyle/>
        <a:p>
          <a:endParaRPr lang="tr-TR"/>
        </a:p>
      </dgm:t>
    </dgm:pt>
    <dgm:pt modelId="{D94CDB92-1A24-4027-BA73-12FA8B286725}" type="pres">
      <dgm:prSet presAssocID="{F324F77D-1C6E-4838-AEF2-1F3F1E2B1E06}" presName="connTx" presStyleLbl="parChTrans1D2" presStyleIdx="3" presStyleCnt="4"/>
      <dgm:spPr/>
      <dgm:t>
        <a:bodyPr/>
        <a:lstStyle/>
        <a:p>
          <a:endParaRPr lang="tr-TR"/>
        </a:p>
      </dgm:t>
    </dgm:pt>
    <dgm:pt modelId="{FF30DE52-4FC7-482C-ADCC-69B6A703204F}" type="pres">
      <dgm:prSet presAssocID="{480F7594-925D-44BD-A31E-DD70C157B146}" presName="node" presStyleLbl="node1" presStyleIdx="3" presStyleCnt="4" custScaleX="115769" custScaleY="125471" custRadScaleRad="122909" custRadScaleInc="-91403">
        <dgm:presLayoutVars>
          <dgm:bulletEnabled val="1"/>
        </dgm:presLayoutVars>
      </dgm:prSet>
      <dgm:spPr/>
      <dgm:t>
        <a:bodyPr/>
        <a:lstStyle/>
        <a:p>
          <a:endParaRPr lang="tr-TR"/>
        </a:p>
      </dgm:t>
    </dgm:pt>
  </dgm:ptLst>
  <dgm:cxnLst>
    <dgm:cxn modelId="{C1F582B3-F8B5-4E49-8039-FD7B7A814576}" type="presOf" srcId="{480F7594-925D-44BD-A31E-DD70C157B146}" destId="{FF30DE52-4FC7-482C-ADCC-69B6A703204F}" srcOrd="0" destOrd="0" presId="urn:microsoft.com/office/officeart/2005/8/layout/radial1"/>
    <dgm:cxn modelId="{3568F498-DB2C-4D81-AC73-E0DB54BB1DBB}" srcId="{FBDE6BB3-9DD2-48C0-8484-CC3BB1B78489}" destId="{870A74EC-48B4-4DEF-980F-836A7E8DD12C}" srcOrd="1" destOrd="0" parTransId="{DEF97DFD-4E35-4E7B-AB58-742E7759909A}" sibTransId="{BFF2798D-A388-4516-9D5D-D64F74CBADE9}"/>
    <dgm:cxn modelId="{D7DB1241-DAFF-404E-9644-F0924833541C}" type="presOf" srcId="{870A74EC-48B4-4DEF-980F-836A7E8DD12C}" destId="{42ABE51D-F352-46DE-9898-420F7CFBA99E}" srcOrd="0" destOrd="0" presId="urn:microsoft.com/office/officeart/2005/8/layout/radial1"/>
    <dgm:cxn modelId="{98D9E2C9-9F32-4589-9FED-8AF983C0183C}" type="presOf" srcId="{FBDE6BB3-9DD2-48C0-8484-CC3BB1B78489}" destId="{710E75BF-3342-48F8-8B41-0B13AEA13A1F}" srcOrd="0" destOrd="0" presId="urn:microsoft.com/office/officeart/2005/8/layout/radial1"/>
    <dgm:cxn modelId="{AACF1F27-C44A-41CF-9922-E13552D8828E}" type="presOf" srcId="{DEF97DFD-4E35-4E7B-AB58-742E7759909A}" destId="{B80C4BA6-A6CE-44C6-AF6E-79B8AECF6E76}" srcOrd="0" destOrd="0" presId="urn:microsoft.com/office/officeart/2005/8/layout/radial1"/>
    <dgm:cxn modelId="{DEA22A38-A2A7-4D96-AB9A-A15D74F2F231}" srcId="{FBDE6BB3-9DD2-48C0-8484-CC3BB1B78489}" destId="{6AF0C0AB-606D-4C15-917B-131C88E4AB54}" srcOrd="0" destOrd="0" parTransId="{6C67CDC6-774B-47DE-9DE3-FA12C7A16D8F}" sibTransId="{ED2A5BCC-C0F7-494B-A988-09F8D94ABAD3}"/>
    <dgm:cxn modelId="{F9CCBD39-694A-4E63-97F1-D5D087B21BA5}" type="presOf" srcId="{6C67CDC6-774B-47DE-9DE3-FA12C7A16D8F}" destId="{814A4E01-41E7-48B9-BB69-CC6DC9439CCB}" srcOrd="1" destOrd="0" presId="urn:microsoft.com/office/officeart/2005/8/layout/radial1"/>
    <dgm:cxn modelId="{DC6EBCC8-30EC-4B85-8146-1330366F6661}" type="presOf" srcId="{624A8439-DD39-4DF7-95D1-1131A5E5BA52}" destId="{01F08198-94BB-4C0A-B6DA-6B1C05EF6C65}" srcOrd="1" destOrd="0" presId="urn:microsoft.com/office/officeart/2005/8/layout/radial1"/>
    <dgm:cxn modelId="{2CECF781-4910-4419-BB80-B8A984CBDBF2}" srcId="{FBDE6BB3-9DD2-48C0-8484-CC3BB1B78489}" destId="{480F7594-925D-44BD-A31E-DD70C157B146}" srcOrd="3" destOrd="0" parTransId="{F324F77D-1C6E-4838-AEF2-1F3F1E2B1E06}" sibTransId="{5ED7860D-2D42-404F-9EC9-E7820CE24FD1}"/>
    <dgm:cxn modelId="{D579AB46-94E4-40E1-B5C2-824CFBD18B27}" type="presOf" srcId="{F324F77D-1C6E-4838-AEF2-1F3F1E2B1E06}" destId="{EBA240F0-9DFE-4571-AAEB-DBB8E32A5B33}" srcOrd="0" destOrd="0" presId="urn:microsoft.com/office/officeart/2005/8/layout/radial1"/>
    <dgm:cxn modelId="{8B9868A6-9BB1-483E-8710-2F79F6ACDBB7}" type="presOf" srcId="{DEF97DFD-4E35-4E7B-AB58-742E7759909A}" destId="{4AE976FF-C9A2-43F1-93DF-D36AA01731E9}" srcOrd="1" destOrd="0" presId="urn:microsoft.com/office/officeart/2005/8/layout/radial1"/>
    <dgm:cxn modelId="{20448B95-1F4D-46D3-92C0-1D3E567040C0}" type="presOf" srcId="{3F677B86-8F9D-47FB-9AB0-F7D58676D56F}" destId="{4D986675-F774-4D95-A4F7-55A124A87DFF}" srcOrd="0" destOrd="0" presId="urn:microsoft.com/office/officeart/2005/8/layout/radial1"/>
    <dgm:cxn modelId="{740421B2-A750-42DD-8DBB-4CF65805946E}" srcId="{B87FA3BA-3D9F-4007-942C-82896F5CB319}" destId="{FBDE6BB3-9DD2-48C0-8484-CC3BB1B78489}" srcOrd="0" destOrd="0" parTransId="{7E209D2E-305A-4110-94CC-CCBEA5E2A947}" sibTransId="{7401F2D6-E7B7-4B22-8A17-16FD02ABC501}"/>
    <dgm:cxn modelId="{B71BA243-6A31-4174-9727-BEECFBE2DF75}" type="presOf" srcId="{6C67CDC6-774B-47DE-9DE3-FA12C7A16D8F}" destId="{F8418501-BCA5-418E-B6E8-D195D6C68F7F}" srcOrd="0" destOrd="0" presId="urn:microsoft.com/office/officeart/2005/8/layout/radial1"/>
    <dgm:cxn modelId="{A65A1D13-36E6-47BB-8BE2-17CBC45D7A9D}" type="presOf" srcId="{F324F77D-1C6E-4838-AEF2-1F3F1E2B1E06}" destId="{D94CDB92-1A24-4027-BA73-12FA8B286725}" srcOrd="1" destOrd="0" presId="urn:microsoft.com/office/officeart/2005/8/layout/radial1"/>
    <dgm:cxn modelId="{BD000504-CFFB-426C-8CDC-81A5C571750C}" type="presOf" srcId="{624A8439-DD39-4DF7-95D1-1131A5E5BA52}" destId="{83401395-CAC4-4E56-BB85-FCB09301DF31}" srcOrd="0" destOrd="0" presId="urn:microsoft.com/office/officeart/2005/8/layout/radial1"/>
    <dgm:cxn modelId="{F824B655-7F67-4DCD-AE75-0E2731156FE3}" type="presOf" srcId="{6AF0C0AB-606D-4C15-917B-131C88E4AB54}" destId="{327BDFB4-96FB-4BBB-AD21-94C59A452925}" srcOrd="0" destOrd="0" presId="urn:microsoft.com/office/officeart/2005/8/layout/radial1"/>
    <dgm:cxn modelId="{EF22E172-9433-489E-A47F-AF1617960F24}" srcId="{FBDE6BB3-9DD2-48C0-8484-CC3BB1B78489}" destId="{3F677B86-8F9D-47FB-9AB0-F7D58676D56F}" srcOrd="2" destOrd="0" parTransId="{624A8439-DD39-4DF7-95D1-1131A5E5BA52}" sibTransId="{3EA43187-F84D-49AA-9847-85DB603444FC}"/>
    <dgm:cxn modelId="{B9DF6D46-A6C5-44A0-B1F3-99C133AD3BCF}" type="presOf" srcId="{B87FA3BA-3D9F-4007-942C-82896F5CB319}" destId="{20A9637E-D08A-478B-995D-140AE410E0C3}" srcOrd="0" destOrd="0" presId="urn:microsoft.com/office/officeart/2005/8/layout/radial1"/>
    <dgm:cxn modelId="{AB6DB08E-D8ED-41DA-89F3-DC3A97952AAF}" type="presParOf" srcId="{20A9637E-D08A-478B-995D-140AE410E0C3}" destId="{710E75BF-3342-48F8-8B41-0B13AEA13A1F}" srcOrd="0" destOrd="0" presId="urn:microsoft.com/office/officeart/2005/8/layout/radial1"/>
    <dgm:cxn modelId="{5B61C38F-86C1-4DF4-93B2-34B00DAD2A77}" type="presParOf" srcId="{20A9637E-D08A-478B-995D-140AE410E0C3}" destId="{F8418501-BCA5-418E-B6E8-D195D6C68F7F}" srcOrd="1" destOrd="0" presId="urn:microsoft.com/office/officeart/2005/8/layout/radial1"/>
    <dgm:cxn modelId="{0A04C9EE-A129-4A77-8FEC-360614BCCDEB}" type="presParOf" srcId="{F8418501-BCA5-418E-B6E8-D195D6C68F7F}" destId="{814A4E01-41E7-48B9-BB69-CC6DC9439CCB}" srcOrd="0" destOrd="0" presId="urn:microsoft.com/office/officeart/2005/8/layout/radial1"/>
    <dgm:cxn modelId="{F358FC5E-3064-4009-8D8A-0F60828F2562}" type="presParOf" srcId="{20A9637E-D08A-478B-995D-140AE410E0C3}" destId="{327BDFB4-96FB-4BBB-AD21-94C59A452925}" srcOrd="2" destOrd="0" presId="urn:microsoft.com/office/officeart/2005/8/layout/radial1"/>
    <dgm:cxn modelId="{6D4194DC-E1F1-4A7B-A647-96A855DB1E7E}" type="presParOf" srcId="{20A9637E-D08A-478B-995D-140AE410E0C3}" destId="{B80C4BA6-A6CE-44C6-AF6E-79B8AECF6E76}" srcOrd="3" destOrd="0" presId="urn:microsoft.com/office/officeart/2005/8/layout/radial1"/>
    <dgm:cxn modelId="{4FC9257A-5F2D-4CCA-B0C5-DE9EDF42E7B6}" type="presParOf" srcId="{B80C4BA6-A6CE-44C6-AF6E-79B8AECF6E76}" destId="{4AE976FF-C9A2-43F1-93DF-D36AA01731E9}" srcOrd="0" destOrd="0" presId="urn:microsoft.com/office/officeart/2005/8/layout/radial1"/>
    <dgm:cxn modelId="{9594BF4B-B916-416D-9E67-46B82E239BF4}" type="presParOf" srcId="{20A9637E-D08A-478B-995D-140AE410E0C3}" destId="{42ABE51D-F352-46DE-9898-420F7CFBA99E}" srcOrd="4" destOrd="0" presId="urn:microsoft.com/office/officeart/2005/8/layout/radial1"/>
    <dgm:cxn modelId="{CEE55E24-14EE-4D12-9CCC-AA63C6327FB6}" type="presParOf" srcId="{20A9637E-D08A-478B-995D-140AE410E0C3}" destId="{83401395-CAC4-4E56-BB85-FCB09301DF31}" srcOrd="5" destOrd="0" presId="urn:microsoft.com/office/officeart/2005/8/layout/radial1"/>
    <dgm:cxn modelId="{9666C594-8CF0-49CD-8F84-F2CBA4520F7E}" type="presParOf" srcId="{83401395-CAC4-4E56-BB85-FCB09301DF31}" destId="{01F08198-94BB-4C0A-B6DA-6B1C05EF6C65}" srcOrd="0" destOrd="0" presId="urn:microsoft.com/office/officeart/2005/8/layout/radial1"/>
    <dgm:cxn modelId="{6A409407-0AEB-4095-BFAA-CCA3A0FDC2F1}" type="presParOf" srcId="{20A9637E-D08A-478B-995D-140AE410E0C3}" destId="{4D986675-F774-4D95-A4F7-55A124A87DFF}" srcOrd="6" destOrd="0" presId="urn:microsoft.com/office/officeart/2005/8/layout/radial1"/>
    <dgm:cxn modelId="{6F752DDC-C8C4-4CDE-B5FB-8D688AD6E2FD}" type="presParOf" srcId="{20A9637E-D08A-478B-995D-140AE410E0C3}" destId="{EBA240F0-9DFE-4571-AAEB-DBB8E32A5B33}" srcOrd="7" destOrd="0" presId="urn:microsoft.com/office/officeart/2005/8/layout/radial1"/>
    <dgm:cxn modelId="{42D1A20F-B743-4516-9359-8A1053D25779}" type="presParOf" srcId="{EBA240F0-9DFE-4571-AAEB-DBB8E32A5B33}" destId="{D94CDB92-1A24-4027-BA73-12FA8B286725}" srcOrd="0" destOrd="0" presId="urn:microsoft.com/office/officeart/2005/8/layout/radial1"/>
    <dgm:cxn modelId="{40C04508-B437-4BAE-99E4-207CED4138DB}" type="presParOf" srcId="{20A9637E-D08A-478B-995D-140AE410E0C3}" destId="{FF30DE52-4FC7-482C-ADCC-69B6A703204F}"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BE1026A-D9CB-4978-BB24-E9E37AB314B5}" type="doc">
      <dgm:prSet loTypeId="urn:microsoft.com/office/officeart/2009/layout/CircleArrowProcess" loCatId="cycle" qsTypeId="urn:microsoft.com/office/officeart/2005/8/quickstyle/simple1" qsCatId="simple" csTypeId="urn:microsoft.com/office/officeart/2005/8/colors/colorful1" csCatId="colorful" phldr="1"/>
      <dgm:spPr/>
      <dgm:t>
        <a:bodyPr/>
        <a:lstStyle/>
        <a:p>
          <a:endParaRPr lang="tr-TR"/>
        </a:p>
      </dgm:t>
    </dgm:pt>
    <dgm:pt modelId="{8E2DD3C6-6A4D-4FDF-AE83-0EA920367D8B}">
      <dgm:prSet phldrT="[Metin]"/>
      <dgm:spPr/>
      <dgm:t>
        <a:bodyPr/>
        <a:lstStyle/>
        <a:p>
          <a:r>
            <a:rPr lang="tr-TR" dirty="0" smtClean="0"/>
            <a:t>Öğretmen kalitesi</a:t>
          </a:r>
          <a:endParaRPr lang="tr-TR" dirty="0"/>
        </a:p>
      </dgm:t>
    </dgm:pt>
    <dgm:pt modelId="{7D847FE1-E343-4998-88B6-1CA3820F8173}" type="parTrans" cxnId="{78EB35E3-0B16-45F0-B89D-E7C5DD612D96}">
      <dgm:prSet/>
      <dgm:spPr/>
      <dgm:t>
        <a:bodyPr/>
        <a:lstStyle/>
        <a:p>
          <a:endParaRPr lang="tr-TR"/>
        </a:p>
      </dgm:t>
    </dgm:pt>
    <dgm:pt modelId="{6A4C2552-A85E-4863-B20D-976FDC27CFC2}" type="sibTrans" cxnId="{78EB35E3-0B16-45F0-B89D-E7C5DD612D96}">
      <dgm:prSet/>
      <dgm:spPr/>
      <dgm:t>
        <a:bodyPr/>
        <a:lstStyle/>
        <a:p>
          <a:endParaRPr lang="tr-TR"/>
        </a:p>
      </dgm:t>
    </dgm:pt>
    <dgm:pt modelId="{251E3B6A-382F-496B-BCD4-44677E1904A7}">
      <dgm:prSet phldrT="[Metin]"/>
      <dgm:spPr/>
      <dgm:t>
        <a:bodyPr/>
        <a:lstStyle/>
        <a:p>
          <a:r>
            <a:rPr lang="tr-TR" dirty="0" smtClean="0"/>
            <a:t>Dersin konumu</a:t>
          </a:r>
          <a:endParaRPr lang="tr-TR" dirty="0"/>
        </a:p>
      </dgm:t>
    </dgm:pt>
    <dgm:pt modelId="{8C9230E7-1920-4512-B2C8-FDC7FAC43581}" type="parTrans" cxnId="{436D1A7A-EADB-4095-AB51-1A25407E1CEA}">
      <dgm:prSet/>
      <dgm:spPr/>
      <dgm:t>
        <a:bodyPr/>
        <a:lstStyle/>
        <a:p>
          <a:endParaRPr lang="tr-TR"/>
        </a:p>
      </dgm:t>
    </dgm:pt>
    <dgm:pt modelId="{01039640-F57E-492D-8B36-B425C940897C}" type="sibTrans" cxnId="{436D1A7A-EADB-4095-AB51-1A25407E1CEA}">
      <dgm:prSet/>
      <dgm:spPr/>
      <dgm:t>
        <a:bodyPr/>
        <a:lstStyle/>
        <a:p>
          <a:endParaRPr lang="tr-TR"/>
        </a:p>
      </dgm:t>
    </dgm:pt>
    <dgm:pt modelId="{3A02836E-4B82-4B2D-A008-E49A9E190DDA}">
      <dgm:prSet phldrT="[Metin]"/>
      <dgm:spPr/>
      <dgm:t>
        <a:bodyPr/>
        <a:lstStyle/>
        <a:p>
          <a:r>
            <a:rPr lang="tr-TR" dirty="0" smtClean="0"/>
            <a:t>Tesis ve ekipman</a:t>
          </a:r>
          <a:endParaRPr lang="tr-TR" dirty="0"/>
        </a:p>
      </dgm:t>
    </dgm:pt>
    <dgm:pt modelId="{66E51D30-EB2E-4C70-B1B1-E4387AAA8BA8}" type="parTrans" cxnId="{AA09968D-608A-48CC-B193-0ABD76492457}">
      <dgm:prSet/>
      <dgm:spPr/>
      <dgm:t>
        <a:bodyPr/>
        <a:lstStyle/>
        <a:p>
          <a:endParaRPr lang="tr-TR"/>
        </a:p>
      </dgm:t>
    </dgm:pt>
    <dgm:pt modelId="{7022B95A-1991-4A7C-B252-FB8E2A24DAE0}" type="sibTrans" cxnId="{AA09968D-608A-48CC-B193-0ABD76492457}">
      <dgm:prSet/>
      <dgm:spPr/>
      <dgm:t>
        <a:bodyPr/>
        <a:lstStyle/>
        <a:p>
          <a:endParaRPr lang="tr-TR"/>
        </a:p>
      </dgm:t>
    </dgm:pt>
    <dgm:pt modelId="{C358F0B6-358D-4517-B5A0-A4BC885EC0A6}">
      <dgm:prSet phldrT="[Metin]"/>
      <dgm:spPr/>
      <dgm:t>
        <a:bodyPr/>
        <a:lstStyle/>
        <a:p>
          <a:r>
            <a:rPr lang="tr-TR" dirty="0" smtClean="0"/>
            <a:t>Ders saatleri</a:t>
          </a:r>
          <a:endParaRPr lang="tr-TR" dirty="0"/>
        </a:p>
      </dgm:t>
    </dgm:pt>
    <dgm:pt modelId="{C00BCBE9-239E-4770-A0D1-0E7E12AD1DC7}" type="parTrans" cxnId="{816DCF70-8DF7-4535-8C11-E230ECFFFB32}">
      <dgm:prSet/>
      <dgm:spPr/>
      <dgm:t>
        <a:bodyPr/>
        <a:lstStyle/>
        <a:p>
          <a:endParaRPr lang="tr-TR"/>
        </a:p>
      </dgm:t>
    </dgm:pt>
    <dgm:pt modelId="{0AFED5CD-CBA2-4143-87E0-937054DC87B4}" type="sibTrans" cxnId="{816DCF70-8DF7-4535-8C11-E230ECFFFB32}">
      <dgm:prSet/>
      <dgm:spPr/>
      <dgm:t>
        <a:bodyPr/>
        <a:lstStyle/>
        <a:p>
          <a:endParaRPr lang="tr-TR"/>
        </a:p>
      </dgm:t>
    </dgm:pt>
    <dgm:pt modelId="{6D8C7CBD-31E2-465D-92C6-A38883EB2012}" type="pres">
      <dgm:prSet presAssocID="{CBE1026A-D9CB-4978-BB24-E9E37AB314B5}" presName="Name0" presStyleCnt="0">
        <dgm:presLayoutVars>
          <dgm:chMax val="7"/>
          <dgm:chPref val="7"/>
          <dgm:dir/>
          <dgm:animLvl val="lvl"/>
        </dgm:presLayoutVars>
      </dgm:prSet>
      <dgm:spPr/>
      <dgm:t>
        <a:bodyPr/>
        <a:lstStyle/>
        <a:p>
          <a:endParaRPr lang="tr-TR"/>
        </a:p>
      </dgm:t>
    </dgm:pt>
    <dgm:pt modelId="{8B00A3CF-C6C5-41EC-B7A2-12DE275FAB98}" type="pres">
      <dgm:prSet presAssocID="{8E2DD3C6-6A4D-4FDF-AE83-0EA920367D8B}" presName="Accent1" presStyleCnt="0"/>
      <dgm:spPr/>
    </dgm:pt>
    <dgm:pt modelId="{8274A7C2-3D66-48FA-9F77-CCB2DB6BF69D}" type="pres">
      <dgm:prSet presAssocID="{8E2DD3C6-6A4D-4FDF-AE83-0EA920367D8B}" presName="Accent" presStyleLbl="node1" presStyleIdx="0" presStyleCnt="4"/>
      <dgm:spPr/>
    </dgm:pt>
    <dgm:pt modelId="{F67D5EEC-6068-44B4-B909-481238FDB45A}" type="pres">
      <dgm:prSet presAssocID="{8E2DD3C6-6A4D-4FDF-AE83-0EA920367D8B}" presName="Parent1" presStyleLbl="revTx" presStyleIdx="0" presStyleCnt="4">
        <dgm:presLayoutVars>
          <dgm:chMax val="1"/>
          <dgm:chPref val="1"/>
          <dgm:bulletEnabled val="1"/>
        </dgm:presLayoutVars>
      </dgm:prSet>
      <dgm:spPr/>
      <dgm:t>
        <a:bodyPr/>
        <a:lstStyle/>
        <a:p>
          <a:endParaRPr lang="tr-TR"/>
        </a:p>
      </dgm:t>
    </dgm:pt>
    <dgm:pt modelId="{749AF32A-0E1E-44DF-BCDA-2C8B5DC519C2}" type="pres">
      <dgm:prSet presAssocID="{251E3B6A-382F-496B-BCD4-44677E1904A7}" presName="Accent2" presStyleCnt="0"/>
      <dgm:spPr/>
    </dgm:pt>
    <dgm:pt modelId="{7D0FF083-1B7A-4A71-B3EA-C22F36AD9BA7}" type="pres">
      <dgm:prSet presAssocID="{251E3B6A-382F-496B-BCD4-44677E1904A7}" presName="Accent" presStyleLbl="node1" presStyleIdx="1" presStyleCnt="4"/>
      <dgm:spPr/>
    </dgm:pt>
    <dgm:pt modelId="{CA6E2194-86C3-45FB-838F-823F1CB180FE}" type="pres">
      <dgm:prSet presAssocID="{251E3B6A-382F-496B-BCD4-44677E1904A7}" presName="Parent2" presStyleLbl="revTx" presStyleIdx="1" presStyleCnt="4">
        <dgm:presLayoutVars>
          <dgm:chMax val="1"/>
          <dgm:chPref val="1"/>
          <dgm:bulletEnabled val="1"/>
        </dgm:presLayoutVars>
      </dgm:prSet>
      <dgm:spPr/>
      <dgm:t>
        <a:bodyPr/>
        <a:lstStyle/>
        <a:p>
          <a:endParaRPr lang="tr-TR"/>
        </a:p>
      </dgm:t>
    </dgm:pt>
    <dgm:pt modelId="{D961E520-482E-4CB4-8613-91BE85444789}" type="pres">
      <dgm:prSet presAssocID="{3A02836E-4B82-4B2D-A008-E49A9E190DDA}" presName="Accent3" presStyleCnt="0"/>
      <dgm:spPr/>
    </dgm:pt>
    <dgm:pt modelId="{EB96FA3A-EAEE-415D-AF64-8EB373C7DF28}" type="pres">
      <dgm:prSet presAssocID="{3A02836E-4B82-4B2D-A008-E49A9E190DDA}" presName="Accent" presStyleLbl="node1" presStyleIdx="2" presStyleCnt="4"/>
      <dgm:spPr/>
    </dgm:pt>
    <dgm:pt modelId="{F54FDDF6-7342-4038-AD51-48D7109E7915}" type="pres">
      <dgm:prSet presAssocID="{3A02836E-4B82-4B2D-A008-E49A9E190DDA}" presName="Parent3" presStyleLbl="revTx" presStyleIdx="2" presStyleCnt="4">
        <dgm:presLayoutVars>
          <dgm:chMax val="1"/>
          <dgm:chPref val="1"/>
          <dgm:bulletEnabled val="1"/>
        </dgm:presLayoutVars>
      </dgm:prSet>
      <dgm:spPr/>
      <dgm:t>
        <a:bodyPr/>
        <a:lstStyle/>
        <a:p>
          <a:endParaRPr lang="tr-TR"/>
        </a:p>
      </dgm:t>
    </dgm:pt>
    <dgm:pt modelId="{5C63B295-6A61-48BF-AB5A-167DC7B9C7F9}" type="pres">
      <dgm:prSet presAssocID="{C358F0B6-358D-4517-B5A0-A4BC885EC0A6}" presName="Accent4" presStyleCnt="0"/>
      <dgm:spPr/>
    </dgm:pt>
    <dgm:pt modelId="{A54BE8A9-1F2F-41A9-B1A5-40D2676A54A6}" type="pres">
      <dgm:prSet presAssocID="{C358F0B6-358D-4517-B5A0-A4BC885EC0A6}" presName="Accent" presStyleLbl="node1" presStyleIdx="3" presStyleCnt="4"/>
      <dgm:spPr/>
    </dgm:pt>
    <dgm:pt modelId="{BA5318F7-397F-48CD-AF02-8F9ADD0513B6}" type="pres">
      <dgm:prSet presAssocID="{C358F0B6-358D-4517-B5A0-A4BC885EC0A6}" presName="Parent4" presStyleLbl="revTx" presStyleIdx="3" presStyleCnt="4">
        <dgm:presLayoutVars>
          <dgm:chMax val="1"/>
          <dgm:chPref val="1"/>
          <dgm:bulletEnabled val="1"/>
        </dgm:presLayoutVars>
      </dgm:prSet>
      <dgm:spPr/>
      <dgm:t>
        <a:bodyPr/>
        <a:lstStyle/>
        <a:p>
          <a:endParaRPr lang="tr-TR"/>
        </a:p>
      </dgm:t>
    </dgm:pt>
  </dgm:ptLst>
  <dgm:cxnLst>
    <dgm:cxn modelId="{C4AA9315-4781-484C-A4D3-A00CF92CF9D9}" type="presOf" srcId="{C358F0B6-358D-4517-B5A0-A4BC885EC0A6}" destId="{BA5318F7-397F-48CD-AF02-8F9ADD0513B6}" srcOrd="0" destOrd="0" presId="urn:microsoft.com/office/officeart/2009/layout/CircleArrowProcess"/>
    <dgm:cxn modelId="{816DCF70-8DF7-4535-8C11-E230ECFFFB32}" srcId="{CBE1026A-D9CB-4978-BB24-E9E37AB314B5}" destId="{C358F0B6-358D-4517-B5A0-A4BC885EC0A6}" srcOrd="3" destOrd="0" parTransId="{C00BCBE9-239E-4770-A0D1-0E7E12AD1DC7}" sibTransId="{0AFED5CD-CBA2-4143-87E0-937054DC87B4}"/>
    <dgm:cxn modelId="{436D1A7A-EADB-4095-AB51-1A25407E1CEA}" srcId="{CBE1026A-D9CB-4978-BB24-E9E37AB314B5}" destId="{251E3B6A-382F-496B-BCD4-44677E1904A7}" srcOrd="1" destOrd="0" parTransId="{8C9230E7-1920-4512-B2C8-FDC7FAC43581}" sibTransId="{01039640-F57E-492D-8B36-B425C940897C}"/>
    <dgm:cxn modelId="{78EB35E3-0B16-45F0-B89D-E7C5DD612D96}" srcId="{CBE1026A-D9CB-4978-BB24-E9E37AB314B5}" destId="{8E2DD3C6-6A4D-4FDF-AE83-0EA920367D8B}" srcOrd="0" destOrd="0" parTransId="{7D847FE1-E343-4998-88B6-1CA3820F8173}" sibTransId="{6A4C2552-A85E-4863-B20D-976FDC27CFC2}"/>
    <dgm:cxn modelId="{B30CEBEC-D461-497B-BA23-38D369B81E53}" type="presOf" srcId="{3A02836E-4B82-4B2D-A008-E49A9E190DDA}" destId="{F54FDDF6-7342-4038-AD51-48D7109E7915}" srcOrd="0" destOrd="0" presId="urn:microsoft.com/office/officeart/2009/layout/CircleArrowProcess"/>
    <dgm:cxn modelId="{AA09968D-608A-48CC-B193-0ABD76492457}" srcId="{CBE1026A-D9CB-4978-BB24-E9E37AB314B5}" destId="{3A02836E-4B82-4B2D-A008-E49A9E190DDA}" srcOrd="2" destOrd="0" parTransId="{66E51D30-EB2E-4C70-B1B1-E4387AAA8BA8}" sibTransId="{7022B95A-1991-4A7C-B252-FB8E2A24DAE0}"/>
    <dgm:cxn modelId="{CD172E2B-FADD-4B9A-A17A-93D661DB2334}" type="presOf" srcId="{8E2DD3C6-6A4D-4FDF-AE83-0EA920367D8B}" destId="{F67D5EEC-6068-44B4-B909-481238FDB45A}" srcOrd="0" destOrd="0" presId="urn:microsoft.com/office/officeart/2009/layout/CircleArrowProcess"/>
    <dgm:cxn modelId="{5ABFBB70-131E-4573-A10C-AD76ED9D6398}" type="presOf" srcId="{251E3B6A-382F-496B-BCD4-44677E1904A7}" destId="{CA6E2194-86C3-45FB-838F-823F1CB180FE}" srcOrd="0" destOrd="0" presId="urn:microsoft.com/office/officeart/2009/layout/CircleArrowProcess"/>
    <dgm:cxn modelId="{7B48C38B-6ABE-4091-8DAA-4040AC8F0838}" type="presOf" srcId="{CBE1026A-D9CB-4978-BB24-E9E37AB314B5}" destId="{6D8C7CBD-31E2-465D-92C6-A38883EB2012}" srcOrd="0" destOrd="0" presId="urn:microsoft.com/office/officeart/2009/layout/CircleArrowProcess"/>
    <dgm:cxn modelId="{60484EA7-6310-47B8-880E-5AB1E7C125E0}" type="presParOf" srcId="{6D8C7CBD-31E2-465D-92C6-A38883EB2012}" destId="{8B00A3CF-C6C5-41EC-B7A2-12DE275FAB98}" srcOrd="0" destOrd="0" presId="urn:microsoft.com/office/officeart/2009/layout/CircleArrowProcess"/>
    <dgm:cxn modelId="{AC8EBC41-137C-49AD-B72A-258C93EE5A8A}" type="presParOf" srcId="{8B00A3CF-C6C5-41EC-B7A2-12DE275FAB98}" destId="{8274A7C2-3D66-48FA-9F77-CCB2DB6BF69D}" srcOrd="0" destOrd="0" presId="urn:microsoft.com/office/officeart/2009/layout/CircleArrowProcess"/>
    <dgm:cxn modelId="{F0C4C55F-2B79-40B7-9185-0E4359437B67}" type="presParOf" srcId="{6D8C7CBD-31E2-465D-92C6-A38883EB2012}" destId="{F67D5EEC-6068-44B4-B909-481238FDB45A}" srcOrd="1" destOrd="0" presId="urn:microsoft.com/office/officeart/2009/layout/CircleArrowProcess"/>
    <dgm:cxn modelId="{C45B7862-D3E2-47DA-B5F0-8D4D5092A902}" type="presParOf" srcId="{6D8C7CBD-31E2-465D-92C6-A38883EB2012}" destId="{749AF32A-0E1E-44DF-BCDA-2C8B5DC519C2}" srcOrd="2" destOrd="0" presId="urn:microsoft.com/office/officeart/2009/layout/CircleArrowProcess"/>
    <dgm:cxn modelId="{38211C50-29D9-4DB9-9EF1-36E16A3CD2C2}" type="presParOf" srcId="{749AF32A-0E1E-44DF-BCDA-2C8B5DC519C2}" destId="{7D0FF083-1B7A-4A71-B3EA-C22F36AD9BA7}" srcOrd="0" destOrd="0" presId="urn:microsoft.com/office/officeart/2009/layout/CircleArrowProcess"/>
    <dgm:cxn modelId="{D22FBC32-1ED9-481F-9179-53111A976EB9}" type="presParOf" srcId="{6D8C7CBD-31E2-465D-92C6-A38883EB2012}" destId="{CA6E2194-86C3-45FB-838F-823F1CB180FE}" srcOrd="3" destOrd="0" presId="urn:microsoft.com/office/officeart/2009/layout/CircleArrowProcess"/>
    <dgm:cxn modelId="{C0718051-5A71-4DEF-89DB-11C9F437BCFD}" type="presParOf" srcId="{6D8C7CBD-31E2-465D-92C6-A38883EB2012}" destId="{D961E520-482E-4CB4-8613-91BE85444789}" srcOrd="4" destOrd="0" presId="urn:microsoft.com/office/officeart/2009/layout/CircleArrowProcess"/>
    <dgm:cxn modelId="{AB12B31B-1537-4243-AA23-C0F944F0E1D1}" type="presParOf" srcId="{D961E520-482E-4CB4-8613-91BE85444789}" destId="{EB96FA3A-EAEE-415D-AF64-8EB373C7DF28}" srcOrd="0" destOrd="0" presId="urn:microsoft.com/office/officeart/2009/layout/CircleArrowProcess"/>
    <dgm:cxn modelId="{73F75D2D-14D7-4B86-BF26-04EFB8A208BD}" type="presParOf" srcId="{6D8C7CBD-31E2-465D-92C6-A38883EB2012}" destId="{F54FDDF6-7342-4038-AD51-48D7109E7915}" srcOrd="5" destOrd="0" presId="urn:microsoft.com/office/officeart/2009/layout/CircleArrowProcess"/>
    <dgm:cxn modelId="{286C2E41-6F1E-4C89-9DD0-7ED49E19B987}" type="presParOf" srcId="{6D8C7CBD-31E2-465D-92C6-A38883EB2012}" destId="{5C63B295-6A61-48BF-AB5A-167DC7B9C7F9}" srcOrd="6" destOrd="0" presId="urn:microsoft.com/office/officeart/2009/layout/CircleArrowProcess"/>
    <dgm:cxn modelId="{33783F42-71E8-49DE-B482-1F51BE97A5D9}" type="presParOf" srcId="{5C63B295-6A61-48BF-AB5A-167DC7B9C7F9}" destId="{A54BE8A9-1F2F-41A9-B1A5-40D2676A54A6}" srcOrd="0" destOrd="0" presId="urn:microsoft.com/office/officeart/2009/layout/CircleArrowProcess"/>
    <dgm:cxn modelId="{E675561C-9E90-4EA9-9907-9D2FADC84300}" type="presParOf" srcId="{6D8C7CBD-31E2-465D-92C6-A38883EB2012}" destId="{BA5318F7-397F-48CD-AF02-8F9ADD0513B6}"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BE1026A-D9CB-4978-BB24-E9E37AB314B5}" type="doc">
      <dgm:prSet loTypeId="urn:microsoft.com/office/officeart/2009/layout/CircleArrowProcess" loCatId="cycle" qsTypeId="urn:microsoft.com/office/officeart/2005/8/quickstyle/simple1" qsCatId="simple" csTypeId="urn:microsoft.com/office/officeart/2005/8/colors/colorful1" csCatId="colorful" phldr="1"/>
      <dgm:spPr/>
      <dgm:t>
        <a:bodyPr/>
        <a:lstStyle/>
        <a:p>
          <a:endParaRPr lang="tr-TR"/>
        </a:p>
      </dgm:t>
    </dgm:pt>
    <dgm:pt modelId="{8E2DD3C6-6A4D-4FDF-AE83-0EA920367D8B}">
      <dgm:prSet phldrT="[Metin]"/>
      <dgm:spPr/>
      <dgm:t>
        <a:bodyPr/>
        <a:lstStyle/>
        <a:p>
          <a:r>
            <a:rPr lang="tr-TR" dirty="0" smtClean="0"/>
            <a:t>Derse ilgi</a:t>
          </a:r>
          <a:endParaRPr lang="tr-TR" dirty="0"/>
        </a:p>
      </dgm:t>
    </dgm:pt>
    <dgm:pt modelId="{7D847FE1-E343-4998-88B6-1CA3820F8173}" type="parTrans" cxnId="{78EB35E3-0B16-45F0-B89D-E7C5DD612D96}">
      <dgm:prSet/>
      <dgm:spPr/>
      <dgm:t>
        <a:bodyPr/>
        <a:lstStyle/>
        <a:p>
          <a:endParaRPr lang="tr-TR"/>
        </a:p>
      </dgm:t>
    </dgm:pt>
    <dgm:pt modelId="{6A4C2552-A85E-4863-B20D-976FDC27CFC2}" type="sibTrans" cxnId="{78EB35E3-0B16-45F0-B89D-E7C5DD612D96}">
      <dgm:prSet/>
      <dgm:spPr/>
      <dgm:t>
        <a:bodyPr/>
        <a:lstStyle/>
        <a:p>
          <a:endParaRPr lang="tr-TR"/>
        </a:p>
      </dgm:t>
    </dgm:pt>
    <dgm:pt modelId="{251E3B6A-382F-496B-BCD4-44677E1904A7}">
      <dgm:prSet phldrT="[Metin]"/>
      <dgm:spPr/>
      <dgm:t>
        <a:bodyPr/>
        <a:lstStyle/>
        <a:p>
          <a:r>
            <a:rPr lang="tr-TR" dirty="0" smtClean="0"/>
            <a:t>Farkındalık</a:t>
          </a:r>
          <a:endParaRPr lang="tr-TR" dirty="0"/>
        </a:p>
      </dgm:t>
    </dgm:pt>
    <dgm:pt modelId="{8C9230E7-1920-4512-B2C8-FDC7FAC43581}" type="parTrans" cxnId="{436D1A7A-EADB-4095-AB51-1A25407E1CEA}">
      <dgm:prSet/>
      <dgm:spPr/>
      <dgm:t>
        <a:bodyPr/>
        <a:lstStyle/>
        <a:p>
          <a:endParaRPr lang="tr-TR"/>
        </a:p>
      </dgm:t>
    </dgm:pt>
    <dgm:pt modelId="{01039640-F57E-492D-8B36-B425C940897C}" type="sibTrans" cxnId="{436D1A7A-EADB-4095-AB51-1A25407E1CEA}">
      <dgm:prSet/>
      <dgm:spPr/>
      <dgm:t>
        <a:bodyPr/>
        <a:lstStyle/>
        <a:p>
          <a:endParaRPr lang="tr-TR"/>
        </a:p>
      </dgm:t>
    </dgm:pt>
    <dgm:pt modelId="{3A02836E-4B82-4B2D-A008-E49A9E190DDA}">
      <dgm:prSet phldrT="[Metin]"/>
      <dgm:spPr/>
      <dgm:t>
        <a:bodyPr/>
        <a:lstStyle/>
        <a:p>
          <a:r>
            <a:rPr lang="tr-TR" dirty="0" smtClean="0"/>
            <a:t>Yapılan çalışmalar</a:t>
          </a:r>
          <a:endParaRPr lang="tr-TR" dirty="0"/>
        </a:p>
      </dgm:t>
    </dgm:pt>
    <dgm:pt modelId="{66E51D30-EB2E-4C70-B1B1-E4387AAA8BA8}" type="parTrans" cxnId="{AA09968D-608A-48CC-B193-0ABD76492457}">
      <dgm:prSet/>
      <dgm:spPr/>
      <dgm:t>
        <a:bodyPr/>
        <a:lstStyle/>
        <a:p>
          <a:endParaRPr lang="tr-TR"/>
        </a:p>
      </dgm:t>
    </dgm:pt>
    <dgm:pt modelId="{7022B95A-1991-4A7C-B252-FB8E2A24DAE0}" type="sibTrans" cxnId="{AA09968D-608A-48CC-B193-0ABD76492457}">
      <dgm:prSet/>
      <dgm:spPr/>
      <dgm:t>
        <a:bodyPr/>
        <a:lstStyle/>
        <a:p>
          <a:endParaRPr lang="tr-TR"/>
        </a:p>
      </dgm:t>
    </dgm:pt>
    <dgm:pt modelId="{6D8C7CBD-31E2-465D-92C6-A38883EB2012}" type="pres">
      <dgm:prSet presAssocID="{CBE1026A-D9CB-4978-BB24-E9E37AB314B5}" presName="Name0" presStyleCnt="0">
        <dgm:presLayoutVars>
          <dgm:chMax val="7"/>
          <dgm:chPref val="7"/>
          <dgm:dir/>
          <dgm:animLvl val="lvl"/>
        </dgm:presLayoutVars>
      </dgm:prSet>
      <dgm:spPr/>
      <dgm:t>
        <a:bodyPr/>
        <a:lstStyle/>
        <a:p>
          <a:endParaRPr lang="tr-TR"/>
        </a:p>
      </dgm:t>
    </dgm:pt>
    <dgm:pt modelId="{8B00A3CF-C6C5-41EC-B7A2-12DE275FAB98}" type="pres">
      <dgm:prSet presAssocID="{8E2DD3C6-6A4D-4FDF-AE83-0EA920367D8B}" presName="Accent1" presStyleCnt="0"/>
      <dgm:spPr/>
    </dgm:pt>
    <dgm:pt modelId="{8274A7C2-3D66-48FA-9F77-CCB2DB6BF69D}" type="pres">
      <dgm:prSet presAssocID="{8E2DD3C6-6A4D-4FDF-AE83-0EA920367D8B}" presName="Accent" presStyleLbl="node1" presStyleIdx="0" presStyleCnt="3"/>
      <dgm:spPr/>
    </dgm:pt>
    <dgm:pt modelId="{F67D5EEC-6068-44B4-B909-481238FDB45A}" type="pres">
      <dgm:prSet presAssocID="{8E2DD3C6-6A4D-4FDF-AE83-0EA920367D8B}" presName="Parent1" presStyleLbl="revTx" presStyleIdx="0" presStyleCnt="3">
        <dgm:presLayoutVars>
          <dgm:chMax val="1"/>
          <dgm:chPref val="1"/>
          <dgm:bulletEnabled val="1"/>
        </dgm:presLayoutVars>
      </dgm:prSet>
      <dgm:spPr/>
      <dgm:t>
        <a:bodyPr/>
        <a:lstStyle/>
        <a:p>
          <a:endParaRPr lang="tr-TR"/>
        </a:p>
      </dgm:t>
    </dgm:pt>
    <dgm:pt modelId="{749AF32A-0E1E-44DF-BCDA-2C8B5DC519C2}" type="pres">
      <dgm:prSet presAssocID="{251E3B6A-382F-496B-BCD4-44677E1904A7}" presName="Accent2" presStyleCnt="0"/>
      <dgm:spPr/>
    </dgm:pt>
    <dgm:pt modelId="{7D0FF083-1B7A-4A71-B3EA-C22F36AD9BA7}" type="pres">
      <dgm:prSet presAssocID="{251E3B6A-382F-496B-BCD4-44677E1904A7}" presName="Accent" presStyleLbl="node1" presStyleIdx="1" presStyleCnt="3"/>
      <dgm:spPr/>
    </dgm:pt>
    <dgm:pt modelId="{CA6E2194-86C3-45FB-838F-823F1CB180FE}" type="pres">
      <dgm:prSet presAssocID="{251E3B6A-382F-496B-BCD4-44677E1904A7}" presName="Parent2" presStyleLbl="revTx" presStyleIdx="1" presStyleCnt="3">
        <dgm:presLayoutVars>
          <dgm:chMax val="1"/>
          <dgm:chPref val="1"/>
          <dgm:bulletEnabled val="1"/>
        </dgm:presLayoutVars>
      </dgm:prSet>
      <dgm:spPr/>
      <dgm:t>
        <a:bodyPr/>
        <a:lstStyle/>
        <a:p>
          <a:endParaRPr lang="tr-TR"/>
        </a:p>
      </dgm:t>
    </dgm:pt>
    <dgm:pt modelId="{D961E520-482E-4CB4-8613-91BE85444789}" type="pres">
      <dgm:prSet presAssocID="{3A02836E-4B82-4B2D-A008-E49A9E190DDA}" presName="Accent3" presStyleCnt="0"/>
      <dgm:spPr/>
    </dgm:pt>
    <dgm:pt modelId="{EB96FA3A-EAEE-415D-AF64-8EB373C7DF28}" type="pres">
      <dgm:prSet presAssocID="{3A02836E-4B82-4B2D-A008-E49A9E190DDA}" presName="Accent" presStyleLbl="node1" presStyleIdx="2" presStyleCnt="3"/>
      <dgm:spPr/>
    </dgm:pt>
    <dgm:pt modelId="{F54FDDF6-7342-4038-AD51-48D7109E7915}" type="pres">
      <dgm:prSet presAssocID="{3A02836E-4B82-4B2D-A008-E49A9E190DDA}" presName="Parent3" presStyleLbl="revTx" presStyleIdx="2" presStyleCnt="3">
        <dgm:presLayoutVars>
          <dgm:chMax val="1"/>
          <dgm:chPref val="1"/>
          <dgm:bulletEnabled val="1"/>
        </dgm:presLayoutVars>
      </dgm:prSet>
      <dgm:spPr/>
      <dgm:t>
        <a:bodyPr/>
        <a:lstStyle/>
        <a:p>
          <a:endParaRPr lang="tr-TR"/>
        </a:p>
      </dgm:t>
    </dgm:pt>
  </dgm:ptLst>
  <dgm:cxnLst>
    <dgm:cxn modelId="{353ED736-168E-44D3-8A8D-1FD87D6136F6}" type="presOf" srcId="{CBE1026A-D9CB-4978-BB24-E9E37AB314B5}" destId="{6D8C7CBD-31E2-465D-92C6-A38883EB2012}" srcOrd="0" destOrd="0" presId="urn:microsoft.com/office/officeart/2009/layout/CircleArrowProcess"/>
    <dgm:cxn modelId="{436D1A7A-EADB-4095-AB51-1A25407E1CEA}" srcId="{CBE1026A-D9CB-4978-BB24-E9E37AB314B5}" destId="{251E3B6A-382F-496B-BCD4-44677E1904A7}" srcOrd="1" destOrd="0" parTransId="{8C9230E7-1920-4512-B2C8-FDC7FAC43581}" sibTransId="{01039640-F57E-492D-8B36-B425C940897C}"/>
    <dgm:cxn modelId="{78EB35E3-0B16-45F0-B89D-E7C5DD612D96}" srcId="{CBE1026A-D9CB-4978-BB24-E9E37AB314B5}" destId="{8E2DD3C6-6A4D-4FDF-AE83-0EA920367D8B}" srcOrd="0" destOrd="0" parTransId="{7D847FE1-E343-4998-88B6-1CA3820F8173}" sibTransId="{6A4C2552-A85E-4863-B20D-976FDC27CFC2}"/>
    <dgm:cxn modelId="{AA09968D-608A-48CC-B193-0ABD76492457}" srcId="{CBE1026A-D9CB-4978-BB24-E9E37AB314B5}" destId="{3A02836E-4B82-4B2D-A008-E49A9E190DDA}" srcOrd="2" destOrd="0" parTransId="{66E51D30-EB2E-4C70-B1B1-E4387AAA8BA8}" sibTransId="{7022B95A-1991-4A7C-B252-FB8E2A24DAE0}"/>
    <dgm:cxn modelId="{ECA46102-14F2-430B-9EF7-ABBC98D588F6}" type="presOf" srcId="{251E3B6A-382F-496B-BCD4-44677E1904A7}" destId="{CA6E2194-86C3-45FB-838F-823F1CB180FE}" srcOrd="0" destOrd="0" presId="urn:microsoft.com/office/officeart/2009/layout/CircleArrowProcess"/>
    <dgm:cxn modelId="{0B6820F8-6EC7-4AAD-BC4F-CB710DCA95E3}" type="presOf" srcId="{3A02836E-4B82-4B2D-A008-E49A9E190DDA}" destId="{F54FDDF6-7342-4038-AD51-48D7109E7915}" srcOrd="0" destOrd="0" presId="urn:microsoft.com/office/officeart/2009/layout/CircleArrowProcess"/>
    <dgm:cxn modelId="{83EE7A24-DD3B-46B4-AA80-7F091F1461B0}" type="presOf" srcId="{8E2DD3C6-6A4D-4FDF-AE83-0EA920367D8B}" destId="{F67D5EEC-6068-44B4-B909-481238FDB45A}" srcOrd="0" destOrd="0" presId="urn:microsoft.com/office/officeart/2009/layout/CircleArrowProcess"/>
    <dgm:cxn modelId="{317377A9-796E-4BB0-A3E0-6C0C519DA400}" type="presParOf" srcId="{6D8C7CBD-31E2-465D-92C6-A38883EB2012}" destId="{8B00A3CF-C6C5-41EC-B7A2-12DE275FAB98}" srcOrd="0" destOrd="0" presId="urn:microsoft.com/office/officeart/2009/layout/CircleArrowProcess"/>
    <dgm:cxn modelId="{ECEA2294-C676-42DD-804D-D1925253B17B}" type="presParOf" srcId="{8B00A3CF-C6C5-41EC-B7A2-12DE275FAB98}" destId="{8274A7C2-3D66-48FA-9F77-CCB2DB6BF69D}" srcOrd="0" destOrd="0" presId="urn:microsoft.com/office/officeart/2009/layout/CircleArrowProcess"/>
    <dgm:cxn modelId="{9972E311-268D-4F24-BE54-45EEA6C4B839}" type="presParOf" srcId="{6D8C7CBD-31E2-465D-92C6-A38883EB2012}" destId="{F67D5EEC-6068-44B4-B909-481238FDB45A}" srcOrd="1" destOrd="0" presId="urn:microsoft.com/office/officeart/2009/layout/CircleArrowProcess"/>
    <dgm:cxn modelId="{D3235742-38D2-4F86-9414-5210F0DD0F83}" type="presParOf" srcId="{6D8C7CBD-31E2-465D-92C6-A38883EB2012}" destId="{749AF32A-0E1E-44DF-BCDA-2C8B5DC519C2}" srcOrd="2" destOrd="0" presId="urn:microsoft.com/office/officeart/2009/layout/CircleArrowProcess"/>
    <dgm:cxn modelId="{BB4B0A93-6848-4633-BE07-F0BE4CEE8471}" type="presParOf" srcId="{749AF32A-0E1E-44DF-BCDA-2C8B5DC519C2}" destId="{7D0FF083-1B7A-4A71-B3EA-C22F36AD9BA7}" srcOrd="0" destOrd="0" presId="urn:microsoft.com/office/officeart/2009/layout/CircleArrowProcess"/>
    <dgm:cxn modelId="{10306AA4-67EE-4B8E-BBC5-956EB45C881D}" type="presParOf" srcId="{6D8C7CBD-31E2-465D-92C6-A38883EB2012}" destId="{CA6E2194-86C3-45FB-838F-823F1CB180FE}" srcOrd="3" destOrd="0" presId="urn:microsoft.com/office/officeart/2009/layout/CircleArrowProcess"/>
    <dgm:cxn modelId="{6ED066F6-F681-40DE-B715-A6F09C360AA5}" type="presParOf" srcId="{6D8C7CBD-31E2-465D-92C6-A38883EB2012}" destId="{D961E520-482E-4CB4-8613-91BE85444789}" srcOrd="4" destOrd="0" presId="urn:microsoft.com/office/officeart/2009/layout/CircleArrowProcess"/>
    <dgm:cxn modelId="{A58B320C-40F2-46F3-BCE2-9677814D8317}" type="presParOf" srcId="{D961E520-482E-4CB4-8613-91BE85444789}" destId="{EB96FA3A-EAEE-415D-AF64-8EB373C7DF28}" srcOrd="0" destOrd="0" presId="urn:microsoft.com/office/officeart/2009/layout/CircleArrowProcess"/>
    <dgm:cxn modelId="{DDA9C1C2-F206-4552-AF68-B46BBA0BAD46}" type="presParOf" srcId="{6D8C7CBD-31E2-465D-92C6-A38883EB2012}" destId="{F54FDDF6-7342-4038-AD51-48D7109E7915}"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28C61CC-E22F-4548-B4DE-B5799F1AAAB5}"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lang="tr-TR"/>
        </a:p>
      </dgm:t>
    </dgm:pt>
    <dgm:pt modelId="{1D168108-CE18-44DC-A5F7-0E33286D7632}">
      <dgm:prSet phldrT="[Metin]"/>
      <dgm:spPr/>
      <dgm:t>
        <a:bodyPr/>
        <a:lstStyle/>
        <a:p>
          <a:r>
            <a:rPr lang="tr-TR" dirty="0" smtClean="0">
              <a:solidFill>
                <a:schemeClr val="tx1"/>
              </a:solidFill>
            </a:rPr>
            <a:t>Lisans Eğitim</a:t>
          </a:r>
          <a:endParaRPr lang="tr-TR" dirty="0">
            <a:solidFill>
              <a:schemeClr val="tx1"/>
            </a:solidFill>
          </a:endParaRPr>
        </a:p>
      </dgm:t>
    </dgm:pt>
    <dgm:pt modelId="{38F700FB-AA2F-4EA0-859B-91C3A88D5EDC}" type="parTrans" cxnId="{33B71B70-83F8-415D-8821-760019786132}">
      <dgm:prSet/>
      <dgm:spPr/>
      <dgm:t>
        <a:bodyPr/>
        <a:lstStyle/>
        <a:p>
          <a:endParaRPr lang="tr-TR">
            <a:solidFill>
              <a:schemeClr val="tx1"/>
            </a:solidFill>
          </a:endParaRPr>
        </a:p>
      </dgm:t>
    </dgm:pt>
    <dgm:pt modelId="{0D75A0AA-F5DD-471D-B000-AA2674D67E5D}" type="sibTrans" cxnId="{33B71B70-83F8-415D-8821-760019786132}">
      <dgm:prSet/>
      <dgm:spPr/>
      <dgm:t>
        <a:bodyPr/>
        <a:lstStyle/>
        <a:p>
          <a:endParaRPr lang="tr-TR">
            <a:solidFill>
              <a:schemeClr val="tx1"/>
            </a:solidFill>
          </a:endParaRPr>
        </a:p>
      </dgm:t>
    </dgm:pt>
    <dgm:pt modelId="{A58E0533-43B1-43A2-ACB0-86D767947B70}">
      <dgm:prSet phldrT="[Metin]"/>
      <dgm:spPr/>
      <dgm:t>
        <a:bodyPr/>
        <a:lstStyle/>
        <a:p>
          <a:r>
            <a:rPr lang="tr-TR" dirty="0" smtClean="0">
              <a:solidFill>
                <a:schemeClr val="tx1"/>
              </a:solidFill>
            </a:rPr>
            <a:t>Çalışmayan Öğretmenler</a:t>
          </a:r>
          <a:endParaRPr lang="tr-TR" dirty="0">
            <a:solidFill>
              <a:schemeClr val="tx1"/>
            </a:solidFill>
          </a:endParaRPr>
        </a:p>
      </dgm:t>
    </dgm:pt>
    <dgm:pt modelId="{EBC2C9A9-F096-43E9-9451-9BFC4E89088C}" type="parTrans" cxnId="{8C7753CB-71A3-4F3F-9B87-C3070B9ADA6B}">
      <dgm:prSet/>
      <dgm:spPr/>
      <dgm:t>
        <a:bodyPr/>
        <a:lstStyle/>
        <a:p>
          <a:endParaRPr lang="tr-TR">
            <a:solidFill>
              <a:schemeClr val="tx1"/>
            </a:solidFill>
          </a:endParaRPr>
        </a:p>
      </dgm:t>
    </dgm:pt>
    <dgm:pt modelId="{34193ADD-BDE9-4489-AF6D-7E89EB43D10B}" type="sibTrans" cxnId="{8C7753CB-71A3-4F3F-9B87-C3070B9ADA6B}">
      <dgm:prSet/>
      <dgm:spPr/>
      <dgm:t>
        <a:bodyPr/>
        <a:lstStyle/>
        <a:p>
          <a:endParaRPr lang="tr-TR">
            <a:solidFill>
              <a:schemeClr val="tx1"/>
            </a:solidFill>
          </a:endParaRPr>
        </a:p>
      </dgm:t>
    </dgm:pt>
    <dgm:pt modelId="{7AC77193-B012-4DB3-896A-645291E8DD60}">
      <dgm:prSet phldrT="[Metin]"/>
      <dgm:spPr/>
      <dgm:t>
        <a:bodyPr/>
        <a:lstStyle/>
        <a:p>
          <a:r>
            <a:rPr lang="tr-TR" dirty="0" smtClean="0">
              <a:solidFill>
                <a:schemeClr val="tx1"/>
              </a:solidFill>
            </a:rPr>
            <a:t>Ya tedavi ya problem</a:t>
          </a:r>
          <a:endParaRPr lang="tr-TR" dirty="0">
            <a:solidFill>
              <a:schemeClr val="tx1"/>
            </a:solidFill>
          </a:endParaRPr>
        </a:p>
      </dgm:t>
    </dgm:pt>
    <dgm:pt modelId="{0FB787DE-FE71-4209-936B-C54C47740D80}" type="parTrans" cxnId="{6183A4CD-AB28-482D-A2E2-C8209158C1DF}">
      <dgm:prSet/>
      <dgm:spPr/>
      <dgm:t>
        <a:bodyPr/>
        <a:lstStyle/>
        <a:p>
          <a:endParaRPr lang="tr-TR">
            <a:solidFill>
              <a:schemeClr val="tx1"/>
            </a:solidFill>
          </a:endParaRPr>
        </a:p>
      </dgm:t>
    </dgm:pt>
    <dgm:pt modelId="{D5574AED-AEAA-4F1D-9726-409A51BA3F05}" type="sibTrans" cxnId="{6183A4CD-AB28-482D-A2E2-C8209158C1DF}">
      <dgm:prSet/>
      <dgm:spPr/>
      <dgm:t>
        <a:bodyPr/>
        <a:lstStyle/>
        <a:p>
          <a:endParaRPr lang="tr-TR">
            <a:solidFill>
              <a:schemeClr val="tx1"/>
            </a:solidFill>
          </a:endParaRPr>
        </a:p>
      </dgm:t>
    </dgm:pt>
    <dgm:pt modelId="{CA9EEA4F-0619-42B5-B0F3-71A33587E8DE}" type="pres">
      <dgm:prSet presAssocID="{528C61CC-E22F-4548-B4DE-B5799F1AAAB5}" presName="Name0" presStyleCnt="0">
        <dgm:presLayoutVars>
          <dgm:dir/>
          <dgm:resizeHandles val="exact"/>
        </dgm:presLayoutVars>
      </dgm:prSet>
      <dgm:spPr/>
      <dgm:t>
        <a:bodyPr/>
        <a:lstStyle/>
        <a:p>
          <a:endParaRPr lang="tr-TR"/>
        </a:p>
      </dgm:t>
    </dgm:pt>
    <dgm:pt modelId="{44210661-9AB5-4DE3-A5BD-052AB9137337}" type="pres">
      <dgm:prSet presAssocID="{1D168108-CE18-44DC-A5F7-0E33286D7632}" presName="node" presStyleLbl="node1" presStyleIdx="0" presStyleCnt="3">
        <dgm:presLayoutVars>
          <dgm:bulletEnabled val="1"/>
        </dgm:presLayoutVars>
      </dgm:prSet>
      <dgm:spPr/>
      <dgm:t>
        <a:bodyPr/>
        <a:lstStyle/>
        <a:p>
          <a:endParaRPr lang="tr-TR"/>
        </a:p>
      </dgm:t>
    </dgm:pt>
    <dgm:pt modelId="{0B67D5F9-F06F-4264-80C6-325A37F1E7E6}" type="pres">
      <dgm:prSet presAssocID="{0D75A0AA-F5DD-471D-B000-AA2674D67E5D}" presName="sibTrans" presStyleLbl="sibTrans2D1" presStyleIdx="0" presStyleCnt="3"/>
      <dgm:spPr/>
      <dgm:t>
        <a:bodyPr/>
        <a:lstStyle/>
        <a:p>
          <a:endParaRPr lang="tr-TR"/>
        </a:p>
      </dgm:t>
    </dgm:pt>
    <dgm:pt modelId="{8D7737F7-74A4-4D53-8F76-B85F088A49CD}" type="pres">
      <dgm:prSet presAssocID="{0D75A0AA-F5DD-471D-B000-AA2674D67E5D}" presName="connectorText" presStyleLbl="sibTrans2D1" presStyleIdx="0" presStyleCnt="3"/>
      <dgm:spPr/>
      <dgm:t>
        <a:bodyPr/>
        <a:lstStyle/>
        <a:p>
          <a:endParaRPr lang="tr-TR"/>
        </a:p>
      </dgm:t>
    </dgm:pt>
    <dgm:pt modelId="{19A6FCBA-9974-4A43-8D0B-E8EADE01122E}" type="pres">
      <dgm:prSet presAssocID="{A58E0533-43B1-43A2-ACB0-86D767947B70}" presName="node" presStyleLbl="node1" presStyleIdx="1" presStyleCnt="3">
        <dgm:presLayoutVars>
          <dgm:bulletEnabled val="1"/>
        </dgm:presLayoutVars>
      </dgm:prSet>
      <dgm:spPr/>
      <dgm:t>
        <a:bodyPr/>
        <a:lstStyle/>
        <a:p>
          <a:endParaRPr lang="tr-TR"/>
        </a:p>
      </dgm:t>
    </dgm:pt>
    <dgm:pt modelId="{5175E930-DC3C-4A11-BCBE-3A56AEF38FC0}" type="pres">
      <dgm:prSet presAssocID="{34193ADD-BDE9-4489-AF6D-7E89EB43D10B}" presName="sibTrans" presStyleLbl="sibTrans2D1" presStyleIdx="1" presStyleCnt="3"/>
      <dgm:spPr/>
      <dgm:t>
        <a:bodyPr/>
        <a:lstStyle/>
        <a:p>
          <a:endParaRPr lang="tr-TR"/>
        </a:p>
      </dgm:t>
    </dgm:pt>
    <dgm:pt modelId="{7B89D907-0178-407C-9E68-61EF316940E1}" type="pres">
      <dgm:prSet presAssocID="{34193ADD-BDE9-4489-AF6D-7E89EB43D10B}" presName="connectorText" presStyleLbl="sibTrans2D1" presStyleIdx="1" presStyleCnt="3"/>
      <dgm:spPr/>
      <dgm:t>
        <a:bodyPr/>
        <a:lstStyle/>
        <a:p>
          <a:endParaRPr lang="tr-TR"/>
        </a:p>
      </dgm:t>
    </dgm:pt>
    <dgm:pt modelId="{5E53C2AB-8785-4463-A225-EF34B4C69BA5}" type="pres">
      <dgm:prSet presAssocID="{7AC77193-B012-4DB3-896A-645291E8DD60}" presName="node" presStyleLbl="node1" presStyleIdx="2" presStyleCnt="3">
        <dgm:presLayoutVars>
          <dgm:bulletEnabled val="1"/>
        </dgm:presLayoutVars>
      </dgm:prSet>
      <dgm:spPr/>
      <dgm:t>
        <a:bodyPr/>
        <a:lstStyle/>
        <a:p>
          <a:endParaRPr lang="tr-TR"/>
        </a:p>
      </dgm:t>
    </dgm:pt>
    <dgm:pt modelId="{090C74EA-4CF0-4A7D-84FB-755282DD4342}" type="pres">
      <dgm:prSet presAssocID="{D5574AED-AEAA-4F1D-9726-409A51BA3F05}" presName="sibTrans" presStyleLbl="sibTrans2D1" presStyleIdx="2" presStyleCnt="3"/>
      <dgm:spPr/>
      <dgm:t>
        <a:bodyPr/>
        <a:lstStyle/>
        <a:p>
          <a:endParaRPr lang="tr-TR"/>
        </a:p>
      </dgm:t>
    </dgm:pt>
    <dgm:pt modelId="{C8BE652F-F479-491D-99C8-38C3A9073AA2}" type="pres">
      <dgm:prSet presAssocID="{D5574AED-AEAA-4F1D-9726-409A51BA3F05}" presName="connectorText" presStyleLbl="sibTrans2D1" presStyleIdx="2" presStyleCnt="3"/>
      <dgm:spPr/>
      <dgm:t>
        <a:bodyPr/>
        <a:lstStyle/>
        <a:p>
          <a:endParaRPr lang="tr-TR"/>
        </a:p>
      </dgm:t>
    </dgm:pt>
  </dgm:ptLst>
  <dgm:cxnLst>
    <dgm:cxn modelId="{14541428-330F-417F-8222-6802DE27DB1C}" type="presOf" srcId="{7AC77193-B012-4DB3-896A-645291E8DD60}" destId="{5E53C2AB-8785-4463-A225-EF34B4C69BA5}" srcOrd="0" destOrd="0" presId="urn:microsoft.com/office/officeart/2005/8/layout/cycle7"/>
    <dgm:cxn modelId="{6183A4CD-AB28-482D-A2E2-C8209158C1DF}" srcId="{528C61CC-E22F-4548-B4DE-B5799F1AAAB5}" destId="{7AC77193-B012-4DB3-896A-645291E8DD60}" srcOrd="2" destOrd="0" parTransId="{0FB787DE-FE71-4209-936B-C54C47740D80}" sibTransId="{D5574AED-AEAA-4F1D-9726-409A51BA3F05}"/>
    <dgm:cxn modelId="{A28D9867-6069-4793-8205-1343EABBA54C}" type="presOf" srcId="{D5574AED-AEAA-4F1D-9726-409A51BA3F05}" destId="{090C74EA-4CF0-4A7D-84FB-755282DD4342}" srcOrd="0" destOrd="0" presId="urn:microsoft.com/office/officeart/2005/8/layout/cycle7"/>
    <dgm:cxn modelId="{FB035AFE-529F-4CFF-AAF3-387F6AE74006}" type="presOf" srcId="{34193ADD-BDE9-4489-AF6D-7E89EB43D10B}" destId="{5175E930-DC3C-4A11-BCBE-3A56AEF38FC0}" srcOrd="0" destOrd="0" presId="urn:microsoft.com/office/officeart/2005/8/layout/cycle7"/>
    <dgm:cxn modelId="{5A61FCA1-9C13-4775-A4E2-72BEC69F44B8}" type="presOf" srcId="{528C61CC-E22F-4548-B4DE-B5799F1AAAB5}" destId="{CA9EEA4F-0619-42B5-B0F3-71A33587E8DE}" srcOrd="0" destOrd="0" presId="urn:microsoft.com/office/officeart/2005/8/layout/cycle7"/>
    <dgm:cxn modelId="{8D388497-92AB-448B-8985-3151DE1422BF}" type="presOf" srcId="{D5574AED-AEAA-4F1D-9726-409A51BA3F05}" destId="{C8BE652F-F479-491D-99C8-38C3A9073AA2}" srcOrd="1" destOrd="0" presId="urn:microsoft.com/office/officeart/2005/8/layout/cycle7"/>
    <dgm:cxn modelId="{E9F96A40-A0A9-4C10-9380-B47529E54BC0}" type="presOf" srcId="{1D168108-CE18-44DC-A5F7-0E33286D7632}" destId="{44210661-9AB5-4DE3-A5BD-052AB9137337}" srcOrd="0" destOrd="0" presId="urn:microsoft.com/office/officeart/2005/8/layout/cycle7"/>
    <dgm:cxn modelId="{BEC64397-6A4D-4570-B72F-4DC39DDBB846}" type="presOf" srcId="{0D75A0AA-F5DD-471D-B000-AA2674D67E5D}" destId="{0B67D5F9-F06F-4264-80C6-325A37F1E7E6}" srcOrd="0" destOrd="0" presId="urn:microsoft.com/office/officeart/2005/8/layout/cycle7"/>
    <dgm:cxn modelId="{E24303C1-65B9-4AA4-ACFC-4F95E488CCC0}" type="presOf" srcId="{A58E0533-43B1-43A2-ACB0-86D767947B70}" destId="{19A6FCBA-9974-4A43-8D0B-E8EADE01122E}" srcOrd="0" destOrd="0" presId="urn:microsoft.com/office/officeart/2005/8/layout/cycle7"/>
    <dgm:cxn modelId="{F85395DC-FB48-4437-92AC-B490C63C696A}" type="presOf" srcId="{34193ADD-BDE9-4489-AF6D-7E89EB43D10B}" destId="{7B89D907-0178-407C-9E68-61EF316940E1}" srcOrd="1" destOrd="0" presId="urn:microsoft.com/office/officeart/2005/8/layout/cycle7"/>
    <dgm:cxn modelId="{5194B871-48B7-4760-A2C2-FA47083B1482}" type="presOf" srcId="{0D75A0AA-F5DD-471D-B000-AA2674D67E5D}" destId="{8D7737F7-74A4-4D53-8F76-B85F088A49CD}" srcOrd="1" destOrd="0" presId="urn:microsoft.com/office/officeart/2005/8/layout/cycle7"/>
    <dgm:cxn modelId="{33B71B70-83F8-415D-8821-760019786132}" srcId="{528C61CC-E22F-4548-B4DE-B5799F1AAAB5}" destId="{1D168108-CE18-44DC-A5F7-0E33286D7632}" srcOrd="0" destOrd="0" parTransId="{38F700FB-AA2F-4EA0-859B-91C3A88D5EDC}" sibTransId="{0D75A0AA-F5DD-471D-B000-AA2674D67E5D}"/>
    <dgm:cxn modelId="{8C7753CB-71A3-4F3F-9B87-C3070B9ADA6B}" srcId="{528C61CC-E22F-4548-B4DE-B5799F1AAAB5}" destId="{A58E0533-43B1-43A2-ACB0-86D767947B70}" srcOrd="1" destOrd="0" parTransId="{EBC2C9A9-F096-43E9-9451-9BFC4E89088C}" sibTransId="{34193ADD-BDE9-4489-AF6D-7E89EB43D10B}"/>
    <dgm:cxn modelId="{6DE63F60-C037-41A4-A2A8-B15A521BEBB4}" type="presParOf" srcId="{CA9EEA4F-0619-42B5-B0F3-71A33587E8DE}" destId="{44210661-9AB5-4DE3-A5BD-052AB9137337}" srcOrd="0" destOrd="0" presId="urn:microsoft.com/office/officeart/2005/8/layout/cycle7"/>
    <dgm:cxn modelId="{1C2BA90F-595C-41DF-A32E-757FE5376D1E}" type="presParOf" srcId="{CA9EEA4F-0619-42B5-B0F3-71A33587E8DE}" destId="{0B67D5F9-F06F-4264-80C6-325A37F1E7E6}" srcOrd="1" destOrd="0" presId="urn:microsoft.com/office/officeart/2005/8/layout/cycle7"/>
    <dgm:cxn modelId="{3D41B487-CA93-49DE-810D-077C3A53D289}" type="presParOf" srcId="{0B67D5F9-F06F-4264-80C6-325A37F1E7E6}" destId="{8D7737F7-74A4-4D53-8F76-B85F088A49CD}" srcOrd="0" destOrd="0" presId="urn:microsoft.com/office/officeart/2005/8/layout/cycle7"/>
    <dgm:cxn modelId="{6C39F1D2-DBB8-4DAF-A870-193E93592536}" type="presParOf" srcId="{CA9EEA4F-0619-42B5-B0F3-71A33587E8DE}" destId="{19A6FCBA-9974-4A43-8D0B-E8EADE01122E}" srcOrd="2" destOrd="0" presId="urn:microsoft.com/office/officeart/2005/8/layout/cycle7"/>
    <dgm:cxn modelId="{8127117E-141E-4B92-856C-195EEF1A4E7B}" type="presParOf" srcId="{CA9EEA4F-0619-42B5-B0F3-71A33587E8DE}" destId="{5175E930-DC3C-4A11-BCBE-3A56AEF38FC0}" srcOrd="3" destOrd="0" presId="urn:microsoft.com/office/officeart/2005/8/layout/cycle7"/>
    <dgm:cxn modelId="{8C90FB57-2EFD-4B37-B869-BA643BC9ACF0}" type="presParOf" srcId="{5175E930-DC3C-4A11-BCBE-3A56AEF38FC0}" destId="{7B89D907-0178-407C-9E68-61EF316940E1}" srcOrd="0" destOrd="0" presId="urn:microsoft.com/office/officeart/2005/8/layout/cycle7"/>
    <dgm:cxn modelId="{12B634B4-863A-4608-BB88-0B28135861E5}" type="presParOf" srcId="{CA9EEA4F-0619-42B5-B0F3-71A33587E8DE}" destId="{5E53C2AB-8785-4463-A225-EF34B4C69BA5}" srcOrd="4" destOrd="0" presId="urn:microsoft.com/office/officeart/2005/8/layout/cycle7"/>
    <dgm:cxn modelId="{2862B3ED-789D-4164-BE75-0519D35BB45D}" type="presParOf" srcId="{CA9EEA4F-0619-42B5-B0F3-71A33587E8DE}" destId="{090C74EA-4CF0-4A7D-84FB-755282DD4342}" srcOrd="5" destOrd="0" presId="urn:microsoft.com/office/officeart/2005/8/layout/cycle7"/>
    <dgm:cxn modelId="{D07046A9-09BA-4DFD-A1A3-FDCD3EDC4B33}" type="presParOf" srcId="{090C74EA-4CF0-4A7D-84FB-755282DD4342}" destId="{C8BE652F-F479-491D-99C8-38C3A9073AA2}"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04E0CC6-66E1-4AAA-B6DC-41A9A39BEA9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C21C4351-80D4-4B60-B68A-04F7472A27D5}">
      <dgm:prSet/>
      <dgm:spPr/>
      <dgm:t>
        <a:bodyPr/>
        <a:lstStyle/>
        <a:p>
          <a:pPr rtl="0"/>
          <a:r>
            <a:rPr lang="tr-TR" smtClean="0">
              <a:solidFill>
                <a:schemeClr val="bg1"/>
              </a:solidFill>
            </a:rPr>
            <a:t>Var olan siyasal düzeni koruyacak, milli değerlere ve millet bilincine sahip bireyler yetiştirmek</a:t>
          </a:r>
          <a:endParaRPr lang="tr-TR">
            <a:solidFill>
              <a:schemeClr val="bg1"/>
            </a:solidFill>
          </a:endParaRPr>
        </a:p>
      </dgm:t>
    </dgm:pt>
    <dgm:pt modelId="{2CC6EBF1-CD8F-4AC2-9E49-D52507F6613E}" type="parTrans" cxnId="{3B95A560-F891-4BE3-B85E-639E04DDBE7C}">
      <dgm:prSet/>
      <dgm:spPr/>
      <dgm:t>
        <a:bodyPr/>
        <a:lstStyle/>
        <a:p>
          <a:endParaRPr lang="tr-TR">
            <a:solidFill>
              <a:schemeClr val="bg1"/>
            </a:solidFill>
          </a:endParaRPr>
        </a:p>
      </dgm:t>
    </dgm:pt>
    <dgm:pt modelId="{BE4C5C5E-4B58-476F-AAE3-F9969E8F317B}" type="sibTrans" cxnId="{3B95A560-F891-4BE3-B85E-639E04DDBE7C}">
      <dgm:prSet/>
      <dgm:spPr/>
      <dgm:t>
        <a:bodyPr/>
        <a:lstStyle/>
        <a:p>
          <a:endParaRPr lang="tr-TR">
            <a:solidFill>
              <a:schemeClr val="bg1"/>
            </a:solidFill>
          </a:endParaRPr>
        </a:p>
      </dgm:t>
    </dgm:pt>
    <dgm:pt modelId="{E27A5906-F169-4C2C-8093-83610E2381AA}">
      <dgm:prSet/>
      <dgm:spPr/>
      <dgm:t>
        <a:bodyPr/>
        <a:lstStyle/>
        <a:p>
          <a:pPr rtl="0"/>
          <a:r>
            <a:rPr lang="tr-TR" dirty="0" smtClean="0">
              <a:solidFill>
                <a:schemeClr val="bg1"/>
              </a:solidFill>
            </a:rPr>
            <a:t>Ülke yönetiminde görevler üstelenecek liderler yetiştirmek</a:t>
          </a:r>
          <a:endParaRPr lang="tr-TR" dirty="0">
            <a:solidFill>
              <a:schemeClr val="bg1"/>
            </a:solidFill>
          </a:endParaRPr>
        </a:p>
      </dgm:t>
    </dgm:pt>
    <dgm:pt modelId="{6D9DD276-346A-4607-83BA-111A572D2C34}" type="parTrans" cxnId="{840CC1B1-2593-4C13-ADA2-BA337FB0455D}">
      <dgm:prSet/>
      <dgm:spPr/>
      <dgm:t>
        <a:bodyPr/>
        <a:lstStyle/>
        <a:p>
          <a:endParaRPr lang="tr-TR">
            <a:solidFill>
              <a:schemeClr val="bg1"/>
            </a:solidFill>
          </a:endParaRPr>
        </a:p>
      </dgm:t>
    </dgm:pt>
    <dgm:pt modelId="{17484213-B380-4109-9D01-C5B601FD9623}" type="sibTrans" cxnId="{840CC1B1-2593-4C13-ADA2-BA337FB0455D}">
      <dgm:prSet/>
      <dgm:spPr/>
      <dgm:t>
        <a:bodyPr/>
        <a:lstStyle/>
        <a:p>
          <a:endParaRPr lang="tr-TR">
            <a:solidFill>
              <a:schemeClr val="bg1"/>
            </a:solidFill>
          </a:endParaRPr>
        </a:p>
      </dgm:t>
    </dgm:pt>
    <dgm:pt modelId="{DBF0922D-941F-42B5-9802-209FB741E07A}">
      <dgm:prSet/>
      <dgm:spPr/>
      <dgm:t>
        <a:bodyPr/>
        <a:lstStyle/>
        <a:p>
          <a:pPr rtl="0"/>
          <a:r>
            <a:rPr lang="tr-TR" dirty="0" smtClean="0">
              <a:solidFill>
                <a:schemeClr val="bg1"/>
              </a:solidFill>
            </a:rPr>
            <a:t>Toplumsal gelişme ve ilerlemeyi sağlayacak bireyler yetiştirmek</a:t>
          </a:r>
          <a:endParaRPr lang="tr-TR" dirty="0">
            <a:solidFill>
              <a:schemeClr val="bg1"/>
            </a:solidFill>
          </a:endParaRPr>
        </a:p>
      </dgm:t>
    </dgm:pt>
    <dgm:pt modelId="{D0D050C0-D43B-4880-95DD-FB03D62C8AEF}" type="parTrans" cxnId="{21A7ADD2-1038-40D3-8418-E191BFDF871C}">
      <dgm:prSet/>
      <dgm:spPr/>
      <dgm:t>
        <a:bodyPr/>
        <a:lstStyle/>
        <a:p>
          <a:endParaRPr lang="tr-TR">
            <a:solidFill>
              <a:schemeClr val="bg1"/>
            </a:solidFill>
          </a:endParaRPr>
        </a:p>
      </dgm:t>
    </dgm:pt>
    <dgm:pt modelId="{69C00CE8-9685-4EEA-8904-441D03611D00}" type="sibTrans" cxnId="{21A7ADD2-1038-40D3-8418-E191BFDF871C}">
      <dgm:prSet/>
      <dgm:spPr/>
      <dgm:t>
        <a:bodyPr/>
        <a:lstStyle/>
        <a:p>
          <a:endParaRPr lang="tr-TR">
            <a:solidFill>
              <a:schemeClr val="bg1"/>
            </a:solidFill>
          </a:endParaRPr>
        </a:p>
      </dgm:t>
    </dgm:pt>
    <dgm:pt modelId="{225D5F01-CF8A-4AAC-8668-0B173353981E}">
      <dgm:prSet/>
      <dgm:spPr/>
      <dgm:t>
        <a:bodyPr/>
        <a:lstStyle/>
        <a:p>
          <a:pPr rtl="0"/>
          <a:r>
            <a:rPr lang="tr-TR" smtClean="0">
              <a:solidFill>
                <a:schemeClr val="bg1"/>
              </a:solidFill>
            </a:rPr>
            <a:t>Demokratik yaşamın geliştirilmesine katkı getirecek bireyler yetiştirmek.</a:t>
          </a:r>
          <a:endParaRPr lang="tr-TR">
            <a:solidFill>
              <a:schemeClr val="bg1"/>
            </a:solidFill>
          </a:endParaRPr>
        </a:p>
      </dgm:t>
    </dgm:pt>
    <dgm:pt modelId="{B135C558-E633-48E9-8A41-69CE9716BC3F}" type="parTrans" cxnId="{25CA8105-CCA8-48E7-B52F-E75CB5E620EC}">
      <dgm:prSet/>
      <dgm:spPr/>
      <dgm:t>
        <a:bodyPr/>
        <a:lstStyle/>
        <a:p>
          <a:endParaRPr lang="tr-TR">
            <a:solidFill>
              <a:schemeClr val="bg1"/>
            </a:solidFill>
          </a:endParaRPr>
        </a:p>
      </dgm:t>
    </dgm:pt>
    <dgm:pt modelId="{1929F838-AA8D-4E4E-B684-BBDE4AD396FD}" type="sibTrans" cxnId="{25CA8105-CCA8-48E7-B52F-E75CB5E620EC}">
      <dgm:prSet/>
      <dgm:spPr/>
      <dgm:t>
        <a:bodyPr/>
        <a:lstStyle/>
        <a:p>
          <a:endParaRPr lang="tr-TR">
            <a:solidFill>
              <a:schemeClr val="bg1"/>
            </a:solidFill>
          </a:endParaRPr>
        </a:p>
      </dgm:t>
    </dgm:pt>
    <dgm:pt modelId="{4F747698-B27C-4D74-BFC3-46C787404663}" type="pres">
      <dgm:prSet presAssocID="{204E0CC6-66E1-4AAA-B6DC-41A9A39BEA9F}" presName="linear" presStyleCnt="0">
        <dgm:presLayoutVars>
          <dgm:animLvl val="lvl"/>
          <dgm:resizeHandles val="exact"/>
        </dgm:presLayoutVars>
      </dgm:prSet>
      <dgm:spPr/>
      <dgm:t>
        <a:bodyPr/>
        <a:lstStyle/>
        <a:p>
          <a:endParaRPr lang="tr-TR"/>
        </a:p>
      </dgm:t>
    </dgm:pt>
    <dgm:pt modelId="{FE981318-CEF9-4CD9-A5C5-048AC38BDCA8}" type="pres">
      <dgm:prSet presAssocID="{C21C4351-80D4-4B60-B68A-04F7472A27D5}" presName="parentText" presStyleLbl="node1" presStyleIdx="0" presStyleCnt="4">
        <dgm:presLayoutVars>
          <dgm:chMax val="0"/>
          <dgm:bulletEnabled val="1"/>
        </dgm:presLayoutVars>
      </dgm:prSet>
      <dgm:spPr/>
      <dgm:t>
        <a:bodyPr/>
        <a:lstStyle/>
        <a:p>
          <a:endParaRPr lang="tr-TR"/>
        </a:p>
      </dgm:t>
    </dgm:pt>
    <dgm:pt modelId="{F9C97445-5401-4F01-8162-880E660D45D4}" type="pres">
      <dgm:prSet presAssocID="{BE4C5C5E-4B58-476F-AAE3-F9969E8F317B}" presName="spacer" presStyleCnt="0"/>
      <dgm:spPr/>
    </dgm:pt>
    <dgm:pt modelId="{5D8D9770-F4F4-426C-B02F-DD67CDC7B702}" type="pres">
      <dgm:prSet presAssocID="{E27A5906-F169-4C2C-8093-83610E2381AA}" presName="parentText" presStyleLbl="node1" presStyleIdx="1" presStyleCnt="4">
        <dgm:presLayoutVars>
          <dgm:chMax val="0"/>
          <dgm:bulletEnabled val="1"/>
        </dgm:presLayoutVars>
      </dgm:prSet>
      <dgm:spPr/>
      <dgm:t>
        <a:bodyPr/>
        <a:lstStyle/>
        <a:p>
          <a:endParaRPr lang="tr-TR"/>
        </a:p>
      </dgm:t>
    </dgm:pt>
    <dgm:pt modelId="{EAD900C9-3E62-4E53-80BE-CADCB533DF85}" type="pres">
      <dgm:prSet presAssocID="{17484213-B380-4109-9D01-C5B601FD9623}" presName="spacer" presStyleCnt="0"/>
      <dgm:spPr/>
    </dgm:pt>
    <dgm:pt modelId="{30CC4187-F425-402D-AF22-49A179969AA7}" type="pres">
      <dgm:prSet presAssocID="{DBF0922D-941F-42B5-9802-209FB741E07A}" presName="parentText" presStyleLbl="node1" presStyleIdx="2" presStyleCnt="4">
        <dgm:presLayoutVars>
          <dgm:chMax val="0"/>
          <dgm:bulletEnabled val="1"/>
        </dgm:presLayoutVars>
      </dgm:prSet>
      <dgm:spPr/>
      <dgm:t>
        <a:bodyPr/>
        <a:lstStyle/>
        <a:p>
          <a:endParaRPr lang="tr-TR"/>
        </a:p>
      </dgm:t>
    </dgm:pt>
    <dgm:pt modelId="{A0CA8DA8-10E9-490E-896A-442F426847FC}" type="pres">
      <dgm:prSet presAssocID="{69C00CE8-9685-4EEA-8904-441D03611D00}" presName="spacer" presStyleCnt="0"/>
      <dgm:spPr/>
    </dgm:pt>
    <dgm:pt modelId="{2A852492-7ECA-4A40-BEF2-A6B3B795ECCC}" type="pres">
      <dgm:prSet presAssocID="{225D5F01-CF8A-4AAC-8668-0B173353981E}" presName="parentText" presStyleLbl="node1" presStyleIdx="3" presStyleCnt="4">
        <dgm:presLayoutVars>
          <dgm:chMax val="0"/>
          <dgm:bulletEnabled val="1"/>
        </dgm:presLayoutVars>
      </dgm:prSet>
      <dgm:spPr/>
      <dgm:t>
        <a:bodyPr/>
        <a:lstStyle/>
        <a:p>
          <a:endParaRPr lang="tr-TR"/>
        </a:p>
      </dgm:t>
    </dgm:pt>
  </dgm:ptLst>
  <dgm:cxnLst>
    <dgm:cxn modelId="{25CA8105-CCA8-48E7-B52F-E75CB5E620EC}" srcId="{204E0CC6-66E1-4AAA-B6DC-41A9A39BEA9F}" destId="{225D5F01-CF8A-4AAC-8668-0B173353981E}" srcOrd="3" destOrd="0" parTransId="{B135C558-E633-48E9-8A41-69CE9716BC3F}" sibTransId="{1929F838-AA8D-4E4E-B684-BBDE4AD396FD}"/>
    <dgm:cxn modelId="{22D0EFE1-6AA9-4073-838D-7B2CAA7499A5}" type="presOf" srcId="{DBF0922D-941F-42B5-9802-209FB741E07A}" destId="{30CC4187-F425-402D-AF22-49A179969AA7}" srcOrd="0" destOrd="0" presId="urn:microsoft.com/office/officeart/2005/8/layout/vList2"/>
    <dgm:cxn modelId="{45B49054-733F-4C32-8D7A-2309830D78B8}" type="presOf" srcId="{225D5F01-CF8A-4AAC-8668-0B173353981E}" destId="{2A852492-7ECA-4A40-BEF2-A6B3B795ECCC}" srcOrd="0" destOrd="0" presId="urn:microsoft.com/office/officeart/2005/8/layout/vList2"/>
    <dgm:cxn modelId="{21A7ADD2-1038-40D3-8418-E191BFDF871C}" srcId="{204E0CC6-66E1-4AAA-B6DC-41A9A39BEA9F}" destId="{DBF0922D-941F-42B5-9802-209FB741E07A}" srcOrd="2" destOrd="0" parTransId="{D0D050C0-D43B-4880-95DD-FB03D62C8AEF}" sibTransId="{69C00CE8-9685-4EEA-8904-441D03611D00}"/>
    <dgm:cxn modelId="{3B95A560-F891-4BE3-B85E-639E04DDBE7C}" srcId="{204E0CC6-66E1-4AAA-B6DC-41A9A39BEA9F}" destId="{C21C4351-80D4-4B60-B68A-04F7472A27D5}" srcOrd="0" destOrd="0" parTransId="{2CC6EBF1-CD8F-4AC2-9E49-D52507F6613E}" sibTransId="{BE4C5C5E-4B58-476F-AAE3-F9969E8F317B}"/>
    <dgm:cxn modelId="{840CC1B1-2593-4C13-ADA2-BA337FB0455D}" srcId="{204E0CC6-66E1-4AAA-B6DC-41A9A39BEA9F}" destId="{E27A5906-F169-4C2C-8093-83610E2381AA}" srcOrd="1" destOrd="0" parTransId="{6D9DD276-346A-4607-83BA-111A572D2C34}" sibTransId="{17484213-B380-4109-9D01-C5B601FD9623}"/>
    <dgm:cxn modelId="{BBA5CC25-C692-4BF9-AFC4-055B1B409DAB}" type="presOf" srcId="{E27A5906-F169-4C2C-8093-83610E2381AA}" destId="{5D8D9770-F4F4-426C-B02F-DD67CDC7B702}" srcOrd="0" destOrd="0" presId="urn:microsoft.com/office/officeart/2005/8/layout/vList2"/>
    <dgm:cxn modelId="{382B93B4-323A-4796-AF29-7C188DDEE27D}" type="presOf" srcId="{C21C4351-80D4-4B60-B68A-04F7472A27D5}" destId="{FE981318-CEF9-4CD9-A5C5-048AC38BDCA8}" srcOrd="0" destOrd="0" presId="urn:microsoft.com/office/officeart/2005/8/layout/vList2"/>
    <dgm:cxn modelId="{2B68E0A0-2C0E-4660-BD27-27D4A0FA1BF7}" type="presOf" srcId="{204E0CC6-66E1-4AAA-B6DC-41A9A39BEA9F}" destId="{4F747698-B27C-4D74-BFC3-46C787404663}" srcOrd="0" destOrd="0" presId="urn:microsoft.com/office/officeart/2005/8/layout/vList2"/>
    <dgm:cxn modelId="{96236533-42EF-4AF1-9C24-3B9335591EB3}" type="presParOf" srcId="{4F747698-B27C-4D74-BFC3-46C787404663}" destId="{FE981318-CEF9-4CD9-A5C5-048AC38BDCA8}" srcOrd="0" destOrd="0" presId="urn:microsoft.com/office/officeart/2005/8/layout/vList2"/>
    <dgm:cxn modelId="{F9FA959A-B8F7-46ED-BB24-EC29B4F665B7}" type="presParOf" srcId="{4F747698-B27C-4D74-BFC3-46C787404663}" destId="{F9C97445-5401-4F01-8162-880E660D45D4}" srcOrd="1" destOrd="0" presId="urn:microsoft.com/office/officeart/2005/8/layout/vList2"/>
    <dgm:cxn modelId="{203434CE-46C0-4F71-A231-EF0BDA0124E3}" type="presParOf" srcId="{4F747698-B27C-4D74-BFC3-46C787404663}" destId="{5D8D9770-F4F4-426C-B02F-DD67CDC7B702}" srcOrd="2" destOrd="0" presId="urn:microsoft.com/office/officeart/2005/8/layout/vList2"/>
    <dgm:cxn modelId="{C4A66EA0-94A4-4E2E-B268-337E22BF1E9C}" type="presParOf" srcId="{4F747698-B27C-4D74-BFC3-46C787404663}" destId="{EAD900C9-3E62-4E53-80BE-CADCB533DF85}" srcOrd="3" destOrd="0" presId="urn:microsoft.com/office/officeart/2005/8/layout/vList2"/>
    <dgm:cxn modelId="{64D28E7E-199B-4C5E-988E-104B7436ED67}" type="presParOf" srcId="{4F747698-B27C-4D74-BFC3-46C787404663}" destId="{30CC4187-F425-402D-AF22-49A179969AA7}" srcOrd="4" destOrd="0" presId="urn:microsoft.com/office/officeart/2005/8/layout/vList2"/>
    <dgm:cxn modelId="{F0A74AAA-B4A6-4DE0-82BD-1D24EB7F239D}" type="presParOf" srcId="{4F747698-B27C-4D74-BFC3-46C787404663}" destId="{A0CA8DA8-10E9-490E-896A-442F426847FC}" srcOrd="5" destOrd="0" presId="urn:microsoft.com/office/officeart/2005/8/layout/vList2"/>
    <dgm:cxn modelId="{62E74CB9-125A-467D-9903-C437581BA1ED}" type="presParOf" srcId="{4F747698-B27C-4D74-BFC3-46C787404663}" destId="{2A852492-7ECA-4A40-BEF2-A6B3B795ECC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8165DF3-DAB6-4A9B-A9C8-B277BB884A29}" type="doc">
      <dgm:prSet loTypeId="urn:microsoft.com/office/officeart/2005/8/layout/cycle7" loCatId="cycle" qsTypeId="urn:microsoft.com/office/officeart/2005/8/quickstyle/simple1" qsCatId="simple" csTypeId="urn:microsoft.com/office/officeart/2005/8/colors/colorful5" csCatId="colorful" phldr="1"/>
      <dgm:spPr/>
      <dgm:t>
        <a:bodyPr/>
        <a:lstStyle/>
        <a:p>
          <a:endParaRPr lang="tr-TR"/>
        </a:p>
      </dgm:t>
    </dgm:pt>
    <dgm:pt modelId="{E417B8C1-AFEA-4BA9-B54C-9DB4F1FBDDF7}">
      <dgm:prSet phldrT="[Metin]"/>
      <dgm:spPr/>
      <dgm:t>
        <a:bodyPr/>
        <a:lstStyle/>
        <a:p>
          <a:r>
            <a:rPr lang="tr-TR" dirty="0" smtClean="0">
              <a:solidFill>
                <a:schemeClr val="tx1"/>
              </a:solidFill>
            </a:rPr>
            <a:t>Milli Eğitim Bakanlığı</a:t>
          </a:r>
          <a:endParaRPr lang="tr-TR" dirty="0">
            <a:solidFill>
              <a:schemeClr val="tx1"/>
            </a:solidFill>
          </a:endParaRPr>
        </a:p>
      </dgm:t>
    </dgm:pt>
    <dgm:pt modelId="{686F0E40-5DB0-49A8-B653-3843EF5D3076}" type="parTrans" cxnId="{34AEC62C-9B9A-43C3-BFFD-C14CC3F1EE4E}">
      <dgm:prSet/>
      <dgm:spPr/>
      <dgm:t>
        <a:bodyPr/>
        <a:lstStyle/>
        <a:p>
          <a:endParaRPr lang="tr-TR">
            <a:solidFill>
              <a:schemeClr val="tx1"/>
            </a:solidFill>
          </a:endParaRPr>
        </a:p>
      </dgm:t>
    </dgm:pt>
    <dgm:pt modelId="{14C6A754-2C8F-4378-955E-578630F0AA3F}" type="sibTrans" cxnId="{34AEC62C-9B9A-43C3-BFFD-C14CC3F1EE4E}">
      <dgm:prSet/>
      <dgm:spPr/>
      <dgm:t>
        <a:bodyPr/>
        <a:lstStyle/>
        <a:p>
          <a:endParaRPr lang="tr-TR">
            <a:solidFill>
              <a:schemeClr val="tx1"/>
            </a:solidFill>
          </a:endParaRPr>
        </a:p>
      </dgm:t>
    </dgm:pt>
    <dgm:pt modelId="{69A7E38B-EA24-4780-BC8D-B39670E19D0F}">
      <dgm:prSet phldrT="[Metin]"/>
      <dgm:spPr/>
      <dgm:t>
        <a:bodyPr/>
        <a:lstStyle/>
        <a:p>
          <a:r>
            <a:rPr lang="tr-TR" dirty="0" smtClean="0">
              <a:solidFill>
                <a:schemeClr val="tx1"/>
              </a:solidFill>
            </a:rPr>
            <a:t>Şura Kararları</a:t>
          </a:r>
          <a:endParaRPr lang="tr-TR" dirty="0">
            <a:solidFill>
              <a:schemeClr val="tx1"/>
            </a:solidFill>
          </a:endParaRPr>
        </a:p>
      </dgm:t>
    </dgm:pt>
    <dgm:pt modelId="{06C79D46-6DD0-468C-91E8-980140CC82E8}" type="parTrans" cxnId="{DDD15A35-CB9B-40EF-88BA-ABFFCAB44C6B}">
      <dgm:prSet/>
      <dgm:spPr/>
      <dgm:t>
        <a:bodyPr/>
        <a:lstStyle/>
        <a:p>
          <a:endParaRPr lang="tr-TR">
            <a:solidFill>
              <a:schemeClr val="tx1"/>
            </a:solidFill>
          </a:endParaRPr>
        </a:p>
      </dgm:t>
    </dgm:pt>
    <dgm:pt modelId="{977303AD-D8E7-41FD-A143-64986F01746A}" type="sibTrans" cxnId="{DDD15A35-CB9B-40EF-88BA-ABFFCAB44C6B}">
      <dgm:prSet/>
      <dgm:spPr/>
      <dgm:t>
        <a:bodyPr/>
        <a:lstStyle/>
        <a:p>
          <a:endParaRPr lang="tr-TR">
            <a:solidFill>
              <a:schemeClr val="tx1"/>
            </a:solidFill>
          </a:endParaRPr>
        </a:p>
      </dgm:t>
    </dgm:pt>
    <dgm:pt modelId="{F30DB2D8-7092-43F9-B688-EC00D48BF78D}">
      <dgm:prSet phldrT="[Metin]"/>
      <dgm:spPr/>
      <dgm:t>
        <a:bodyPr/>
        <a:lstStyle/>
        <a:p>
          <a:r>
            <a:rPr lang="tr-TR" dirty="0" smtClean="0">
              <a:solidFill>
                <a:schemeClr val="tx1"/>
              </a:solidFill>
            </a:rPr>
            <a:t>Kalkınma Planları</a:t>
          </a:r>
          <a:endParaRPr lang="tr-TR" dirty="0">
            <a:solidFill>
              <a:schemeClr val="tx1"/>
            </a:solidFill>
          </a:endParaRPr>
        </a:p>
      </dgm:t>
    </dgm:pt>
    <dgm:pt modelId="{EB1196EC-0E5E-4CBD-BF34-75709FA521F7}" type="parTrans" cxnId="{FDB10F56-BF95-456E-AA64-6A80122CF085}">
      <dgm:prSet/>
      <dgm:spPr/>
      <dgm:t>
        <a:bodyPr/>
        <a:lstStyle/>
        <a:p>
          <a:endParaRPr lang="tr-TR">
            <a:solidFill>
              <a:schemeClr val="tx1"/>
            </a:solidFill>
          </a:endParaRPr>
        </a:p>
      </dgm:t>
    </dgm:pt>
    <dgm:pt modelId="{75CE7098-72D3-476E-973A-6A9A6F5C5F20}" type="sibTrans" cxnId="{FDB10F56-BF95-456E-AA64-6A80122CF085}">
      <dgm:prSet/>
      <dgm:spPr/>
      <dgm:t>
        <a:bodyPr/>
        <a:lstStyle/>
        <a:p>
          <a:endParaRPr lang="tr-TR">
            <a:solidFill>
              <a:schemeClr val="tx1"/>
            </a:solidFill>
          </a:endParaRPr>
        </a:p>
      </dgm:t>
    </dgm:pt>
    <dgm:pt modelId="{BE548E42-22C1-43B0-B5DF-E0731A796FCF}" type="pres">
      <dgm:prSet presAssocID="{28165DF3-DAB6-4A9B-A9C8-B277BB884A29}" presName="Name0" presStyleCnt="0">
        <dgm:presLayoutVars>
          <dgm:dir/>
          <dgm:resizeHandles val="exact"/>
        </dgm:presLayoutVars>
      </dgm:prSet>
      <dgm:spPr/>
      <dgm:t>
        <a:bodyPr/>
        <a:lstStyle/>
        <a:p>
          <a:endParaRPr lang="tr-TR"/>
        </a:p>
      </dgm:t>
    </dgm:pt>
    <dgm:pt modelId="{8FD184F1-9518-4D7A-8364-40A23133BE48}" type="pres">
      <dgm:prSet presAssocID="{E417B8C1-AFEA-4BA9-B54C-9DB4F1FBDDF7}" presName="node" presStyleLbl="node1" presStyleIdx="0" presStyleCnt="3">
        <dgm:presLayoutVars>
          <dgm:bulletEnabled val="1"/>
        </dgm:presLayoutVars>
      </dgm:prSet>
      <dgm:spPr/>
      <dgm:t>
        <a:bodyPr/>
        <a:lstStyle/>
        <a:p>
          <a:endParaRPr lang="tr-TR"/>
        </a:p>
      </dgm:t>
    </dgm:pt>
    <dgm:pt modelId="{0672DCD3-6EC3-44ED-B894-D1B71DE0276E}" type="pres">
      <dgm:prSet presAssocID="{14C6A754-2C8F-4378-955E-578630F0AA3F}" presName="sibTrans" presStyleLbl="sibTrans2D1" presStyleIdx="0" presStyleCnt="3"/>
      <dgm:spPr/>
      <dgm:t>
        <a:bodyPr/>
        <a:lstStyle/>
        <a:p>
          <a:endParaRPr lang="tr-TR"/>
        </a:p>
      </dgm:t>
    </dgm:pt>
    <dgm:pt modelId="{D42AACC7-4A6E-4E42-A1D4-27310733B2BD}" type="pres">
      <dgm:prSet presAssocID="{14C6A754-2C8F-4378-955E-578630F0AA3F}" presName="connectorText" presStyleLbl="sibTrans2D1" presStyleIdx="0" presStyleCnt="3"/>
      <dgm:spPr/>
      <dgm:t>
        <a:bodyPr/>
        <a:lstStyle/>
        <a:p>
          <a:endParaRPr lang="tr-TR"/>
        </a:p>
      </dgm:t>
    </dgm:pt>
    <dgm:pt modelId="{7BAD6838-C4FE-49E9-88BC-5ACAF1B9C08A}" type="pres">
      <dgm:prSet presAssocID="{69A7E38B-EA24-4780-BC8D-B39670E19D0F}" presName="node" presStyleLbl="node1" presStyleIdx="1" presStyleCnt="3">
        <dgm:presLayoutVars>
          <dgm:bulletEnabled val="1"/>
        </dgm:presLayoutVars>
      </dgm:prSet>
      <dgm:spPr/>
      <dgm:t>
        <a:bodyPr/>
        <a:lstStyle/>
        <a:p>
          <a:endParaRPr lang="tr-TR"/>
        </a:p>
      </dgm:t>
    </dgm:pt>
    <dgm:pt modelId="{E57BC57F-35B1-426D-B4A1-A4A1FCA27A13}" type="pres">
      <dgm:prSet presAssocID="{977303AD-D8E7-41FD-A143-64986F01746A}" presName="sibTrans" presStyleLbl="sibTrans2D1" presStyleIdx="1" presStyleCnt="3"/>
      <dgm:spPr/>
      <dgm:t>
        <a:bodyPr/>
        <a:lstStyle/>
        <a:p>
          <a:endParaRPr lang="tr-TR"/>
        </a:p>
      </dgm:t>
    </dgm:pt>
    <dgm:pt modelId="{78AE56B1-3B46-41FA-A721-19F5FB625157}" type="pres">
      <dgm:prSet presAssocID="{977303AD-D8E7-41FD-A143-64986F01746A}" presName="connectorText" presStyleLbl="sibTrans2D1" presStyleIdx="1" presStyleCnt="3"/>
      <dgm:spPr/>
      <dgm:t>
        <a:bodyPr/>
        <a:lstStyle/>
        <a:p>
          <a:endParaRPr lang="tr-TR"/>
        </a:p>
      </dgm:t>
    </dgm:pt>
    <dgm:pt modelId="{58A56246-6691-41EC-83A3-F89BA2A27B0F}" type="pres">
      <dgm:prSet presAssocID="{F30DB2D8-7092-43F9-B688-EC00D48BF78D}" presName="node" presStyleLbl="node1" presStyleIdx="2" presStyleCnt="3">
        <dgm:presLayoutVars>
          <dgm:bulletEnabled val="1"/>
        </dgm:presLayoutVars>
      </dgm:prSet>
      <dgm:spPr/>
      <dgm:t>
        <a:bodyPr/>
        <a:lstStyle/>
        <a:p>
          <a:endParaRPr lang="tr-TR"/>
        </a:p>
      </dgm:t>
    </dgm:pt>
    <dgm:pt modelId="{E436F0E7-7CB7-4CB0-A5F8-5ADA343202EE}" type="pres">
      <dgm:prSet presAssocID="{75CE7098-72D3-476E-973A-6A9A6F5C5F20}" presName="sibTrans" presStyleLbl="sibTrans2D1" presStyleIdx="2" presStyleCnt="3"/>
      <dgm:spPr/>
      <dgm:t>
        <a:bodyPr/>
        <a:lstStyle/>
        <a:p>
          <a:endParaRPr lang="tr-TR"/>
        </a:p>
      </dgm:t>
    </dgm:pt>
    <dgm:pt modelId="{5E48B693-81AE-4CAD-9726-B779C8F6574D}" type="pres">
      <dgm:prSet presAssocID="{75CE7098-72D3-476E-973A-6A9A6F5C5F20}" presName="connectorText" presStyleLbl="sibTrans2D1" presStyleIdx="2" presStyleCnt="3"/>
      <dgm:spPr/>
      <dgm:t>
        <a:bodyPr/>
        <a:lstStyle/>
        <a:p>
          <a:endParaRPr lang="tr-TR"/>
        </a:p>
      </dgm:t>
    </dgm:pt>
  </dgm:ptLst>
  <dgm:cxnLst>
    <dgm:cxn modelId="{16A5A18B-6952-47DC-8602-03FC2E5CD3FF}" type="presOf" srcId="{977303AD-D8E7-41FD-A143-64986F01746A}" destId="{E57BC57F-35B1-426D-B4A1-A4A1FCA27A13}" srcOrd="0" destOrd="0" presId="urn:microsoft.com/office/officeart/2005/8/layout/cycle7"/>
    <dgm:cxn modelId="{FAA7D807-33AB-4ABE-82F7-53F0BB38399F}" type="presOf" srcId="{69A7E38B-EA24-4780-BC8D-B39670E19D0F}" destId="{7BAD6838-C4FE-49E9-88BC-5ACAF1B9C08A}" srcOrd="0" destOrd="0" presId="urn:microsoft.com/office/officeart/2005/8/layout/cycle7"/>
    <dgm:cxn modelId="{64D1856D-676C-4287-96D7-379CB292FA2E}" type="presOf" srcId="{E417B8C1-AFEA-4BA9-B54C-9DB4F1FBDDF7}" destId="{8FD184F1-9518-4D7A-8364-40A23133BE48}" srcOrd="0" destOrd="0" presId="urn:microsoft.com/office/officeart/2005/8/layout/cycle7"/>
    <dgm:cxn modelId="{34AEC62C-9B9A-43C3-BFFD-C14CC3F1EE4E}" srcId="{28165DF3-DAB6-4A9B-A9C8-B277BB884A29}" destId="{E417B8C1-AFEA-4BA9-B54C-9DB4F1FBDDF7}" srcOrd="0" destOrd="0" parTransId="{686F0E40-5DB0-49A8-B653-3843EF5D3076}" sibTransId="{14C6A754-2C8F-4378-955E-578630F0AA3F}"/>
    <dgm:cxn modelId="{EEAFB016-92D8-4935-B236-703BA28FEE18}" type="presOf" srcId="{28165DF3-DAB6-4A9B-A9C8-B277BB884A29}" destId="{BE548E42-22C1-43B0-B5DF-E0731A796FCF}" srcOrd="0" destOrd="0" presId="urn:microsoft.com/office/officeart/2005/8/layout/cycle7"/>
    <dgm:cxn modelId="{CF1C9762-2656-477D-9F1E-D32A6F61716B}" type="presOf" srcId="{75CE7098-72D3-476E-973A-6A9A6F5C5F20}" destId="{5E48B693-81AE-4CAD-9726-B779C8F6574D}" srcOrd="1" destOrd="0" presId="urn:microsoft.com/office/officeart/2005/8/layout/cycle7"/>
    <dgm:cxn modelId="{DDD15A35-CB9B-40EF-88BA-ABFFCAB44C6B}" srcId="{28165DF3-DAB6-4A9B-A9C8-B277BB884A29}" destId="{69A7E38B-EA24-4780-BC8D-B39670E19D0F}" srcOrd="1" destOrd="0" parTransId="{06C79D46-6DD0-468C-91E8-980140CC82E8}" sibTransId="{977303AD-D8E7-41FD-A143-64986F01746A}"/>
    <dgm:cxn modelId="{235D275F-33CB-4790-B297-0510D8CDA7E5}" type="presOf" srcId="{F30DB2D8-7092-43F9-B688-EC00D48BF78D}" destId="{58A56246-6691-41EC-83A3-F89BA2A27B0F}" srcOrd="0" destOrd="0" presId="urn:microsoft.com/office/officeart/2005/8/layout/cycle7"/>
    <dgm:cxn modelId="{B6E36684-D3FB-4200-8344-50271E2EFE10}" type="presOf" srcId="{75CE7098-72D3-476E-973A-6A9A6F5C5F20}" destId="{E436F0E7-7CB7-4CB0-A5F8-5ADA343202EE}" srcOrd="0" destOrd="0" presId="urn:microsoft.com/office/officeart/2005/8/layout/cycle7"/>
    <dgm:cxn modelId="{FDB10F56-BF95-456E-AA64-6A80122CF085}" srcId="{28165DF3-DAB6-4A9B-A9C8-B277BB884A29}" destId="{F30DB2D8-7092-43F9-B688-EC00D48BF78D}" srcOrd="2" destOrd="0" parTransId="{EB1196EC-0E5E-4CBD-BF34-75709FA521F7}" sibTransId="{75CE7098-72D3-476E-973A-6A9A6F5C5F20}"/>
    <dgm:cxn modelId="{E022E931-5C85-4517-8750-2296502AED84}" type="presOf" srcId="{977303AD-D8E7-41FD-A143-64986F01746A}" destId="{78AE56B1-3B46-41FA-A721-19F5FB625157}" srcOrd="1" destOrd="0" presId="urn:microsoft.com/office/officeart/2005/8/layout/cycle7"/>
    <dgm:cxn modelId="{889EAA11-9CEE-40E1-B436-3FB8611CD28B}" type="presOf" srcId="{14C6A754-2C8F-4378-955E-578630F0AA3F}" destId="{0672DCD3-6EC3-44ED-B894-D1B71DE0276E}" srcOrd="0" destOrd="0" presId="urn:microsoft.com/office/officeart/2005/8/layout/cycle7"/>
    <dgm:cxn modelId="{9589B896-CDD6-4D64-B072-B5F4F1E2D163}" type="presOf" srcId="{14C6A754-2C8F-4378-955E-578630F0AA3F}" destId="{D42AACC7-4A6E-4E42-A1D4-27310733B2BD}" srcOrd="1" destOrd="0" presId="urn:microsoft.com/office/officeart/2005/8/layout/cycle7"/>
    <dgm:cxn modelId="{0A936C64-8CA8-428F-B147-A373709B45CB}" type="presParOf" srcId="{BE548E42-22C1-43B0-B5DF-E0731A796FCF}" destId="{8FD184F1-9518-4D7A-8364-40A23133BE48}" srcOrd="0" destOrd="0" presId="urn:microsoft.com/office/officeart/2005/8/layout/cycle7"/>
    <dgm:cxn modelId="{245D1E8F-CB2F-4154-98A6-1B6945B7F314}" type="presParOf" srcId="{BE548E42-22C1-43B0-B5DF-E0731A796FCF}" destId="{0672DCD3-6EC3-44ED-B894-D1B71DE0276E}" srcOrd="1" destOrd="0" presId="urn:microsoft.com/office/officeart/2005/8/layout/cycle7"/>
    <dgm:cxn modelId="{D13E272E-5D21-4655-9D4D-98CF5282927B}" type="presParOf" srcId="{0672DCD3-6EC3-44ED-B894-D1B71DE0276E}" destId="{D42AACC7-4A6E-4E42-A1D4-27310733B2BD}" srcOrd="0" destOrd="0" presId="urn:microsoft.com/office/officeart/2005/8/layout/cycle7"/>
    <dgm:cxn modelId="{FF854755-7BF8-44A9-91EC-DEBCB0D6EE23}" type="presParOf" srcId="{BE548E42-22C1-43B0-B5DF-E0731A796FCF}" destId="{7BAD6838-C4FE-49E9-88BC-5ACAF1B9C08A}" srcOrd="2" destOrd="0" presId="urn:microsoft.com/office/officeart/2005/8/layout/cycle7"/>
    <dgm:cxn modelId="{7D9E0464-0F68-42A3-BD67-32D31BE28BC2}" type="presParOf" srcId="{BE548E42-22C1-43B0-B5DF-E0731A796FCF}" destId="{E57BC57F-35B1-426D-B4A1-A4A1FCA27A13}" srcOrd="3" destOrd="0" presId="urn:microsoft.com/office/officeart/2005/8/layout/cycle7"/>
    <dgm:cxn modelId="{ADFBAFE9-AFBE-44D9-8583-D7349DD93B62}" type="presParOf" srcId="{E57BC57F-35B1-426D-B4A1-A4A1FCA27A13}" destId="{78AE56B1-3B46-41FA-A721-19F5FB625157}" srcOrd="0" destOrd="0" presId="urn:microsoft.com/office/officeart/2005/8/layout/cycle7"/>
    <dgm:cxn modelId="{4D9568EB-7846-4465-86EA-D658FCAEA8CF}" type="presParOf" srcId="{BE548E42-22C1-43B0-B5DF-E0731A796FCF}" destId="{58A56246-6691-41EC-83A3-F89BA2A27B0F}" srcOrd="4" destOrd="0" presId="urn:microsoft.com/office/officeart/2005/8/layout/cycle7"/>
    <dgm:cxn modelId="{9381C3DA-C123-47EA-851A-FBD7244E06F1}" type="presParOf" srcId="{BE548E42-22C1-43B0-B5DF-E0731A796FCF}" destId="{E436F0E7-7CB7-4CB0-A5F8-5ADA343202EE}" srcOrd="5" destOrd="0" presId="urn:microsoft.com/office/officeart/2005/8/layout/cycle7"/>
    <dgm:cxn modelId="{3142B355-FD4C-4769-B070-460DA4A2C8AA}" type="presParOf" srcId="{E436F0E7-7CB7-4CB0-A5F8-5ADA343202EE}" destId="{5E48B693-81AE-4CAD-9726-B779C8F6574D}"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6457C5-9F63-4270-B8EF-552F16121B77}"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lang="tr-TR"/>
        </a:p>
      </dgm:t>
    </dgm:pt>
    <dgm:pt modelId="{36C9CEF6-280B-4EC9-8FE5-7893BA3E83D9}">
      <dgm:prSet phldrT="[Metin]"/>
      <dgm:spPr/>
      <dgm:t>
        <a:bodyPr/>
        <a:lstStyle/>
        <a:p>
          <a:r>
            <a:rPr lang="tr-TR" dirty="0" smtClean="0">
              <a:solidFill>
                <a:schemeClr val="tx1"/>
              </a:solidFill>
            </a:rPr>
            <a:t>Denetim</a:t>
          </a:r>
          <a:endParaRPr lang="tr-TR" dirty="0">
            <a:solidFill>
              <a:schemeClr val="tx1"/>
            </a:solidFill>
          </a:endParaRPr>
        </a:p>
      </dgm:t>
    </dgm:pt>
    <dgm:pt modelId="{18925A1D-64DA-4F33-BFE0-D6052D1F51FE}" type="parTrans" cxnId="{E18FBA06-4A7F-400D-A245-720D8E678AA3}">
      <dgm:prSet/>
      <dgm:spPr/>
      <dgm:t>
        <a:bodyPr/>
        <a:lstStyle/>
        <a:p>
          <a:endParaRPr lang="tr-TR">
            <a:solidFill>
              <a:schemeClr val="tx1"/>
            </a:solidFill>
          </a:endParaRPr>
        </a:p>
      </dgm:t>
    </dgm:pt>
    <dgm:pt modelId="{8A4767C5-D440-491C-BAED-853552232E8C}" type="sibTrans" cxnId="{E18FBA06-4A7F-400D-A245-720D8E678AA3}">
      <dgm:prSet/>
      <dgm:spPr/>
      <dgm:t>
        <a:bodyPr/>
        <a:lstStyle/>
        <a:p>
          <a:endParaRPr lang="tr-TR">
            <a:solidFill>
              <a:schemeClr val="tx1"/>
            </a:solidFill>
          </a:endParaRPr>
        </a:p>
      </dgm:t>
    </dgm:pt>
    <dgm:pt modelId="{21D128A7-6B66-485D-9553-337EEFBF9C88}">
      <dgm:prSet phldrT="[Metin]"/>
      <dgm:spPr/>
      <dgm:t>
        <a:bodyPr/>
        <a:lstStyle/>
        <a:p>
          <a:r>
            <a:rPr lang="tr-TR" dirty="0" smtClean="0">
              <a:solidFill>
                <a:schemeClr val="tx1"/>
              </a:solidFill>
            </a:rPr>
            <a:t>Sınırlar</a:t>
          </a:r>
          <a:endParaRPr lang="tr-TR" dirty="0">
            <a:solidFill>
              <a:schemeClr val="tx1"/>
            </a:solidFill>
          </a:endParaRPr>
        </a:p>
      </dgm:t>
    </dgm:pt>
    <dgm:pt modelId="{18090623-5387-4CC3-A025-1F43FFAFB55D}" type="parTrans" cxnId="{A77B9302-F1F0-44E0-A8B9-AF44166365AF}">
      <dgm:prSet/>
      <dgm:spPr/>
      <dgm:t>
        <a:bodyPr/>
        <a:lstStyle/>
        <a:p>
          <a:endParaRPr lang="tr-TR">
            <a:solidFill>
              <a:schemeClr val="tx1"/>
            </a:solidFill>
          </a:endParaRPr>
        </a:p>
      </dgm:t>
    </dgm:pt>
    <dgm:pt modelId="{D0094AAF-66CD-4681-96EB-ACD20BA85720}" type="sibTrans" cxnId="{A77B9302-F1F0-44E0-A8B9-AF44166365AF}">
      <dgm:prSet/>
      <dgm:spPr/>
      <dgm:t>
        <a:bodyPr/>
        <a:lstStyle/>
        <a:p>
          <a:endParaRPr lang="tr-TR">
            <a:solidFill>
              <a:schemeClr val="tx1"/>
            </a:solidFill>
          </a:endParaRPr>
        </a:p>
      </dgm:t>
    </dgm:pt>
    <dgm:pt modelId="{CDA5C5E4-21E7-4D32-B935-384A69A6CEF6}">
      <dgm:prSet phldrT="[Metin]"/>
      <dgm:spPr/>
      <dgm:t>
        <a:bodyPr/>
        <a:lstStyle/>
        <a:p>
          <a:r>
            <a:rPr lang="tr-TR" dirty="0" smtClean="0">
              <a:solidFill>
                <a:schemeClr val="tx1"/>
              </a:solidFill>
            </a:rPr>
            <a:t>Netlik ve Belirsiz</a:t>
          </a:r>
          <a:endParaRPr lang="tr-TR" dirty="0">
            <a:solidFill>
              <a:schemeClr val="tx1"/>
            </a:solidFill>
          </a:endParaRPr>
        </a:p>
      </dgm:t>
    </dgm:pt>
    <dgm:pt modelId="{2394A7E5-0DA3-4643-BFBA-F81E1D538CC8}" type="parTrans" cxnId="{B0544452-64B4-43F0-B983-A755135F19C5}">
      <dgm:prSet/>
      <dgm:spPr/>
      <dgm:t>
        <a:bodyPr/>
        <a:lstStyle/>
        <a:p>
          <a:endParaRPr lang="tr-TR">
            <a:solidFill>
              <a:schemeClr val="tx1"/>
            </a:solidFill>
          </a:endParaRPr>
        </a:p>
      </dgm:t>
    </dgm:pt>
    <dgm:pt modelId="{68184493-8EB3-49B1-A047-E9651A1752D4}" type="sibTrans" cxnId="{B0544452-64B4-43F0-B983-A755135F19C5}">
      <dgm:prSet/>
      <dgm:spPr/>
      <dgm:t>
        <a:bodyPr/>
        <a:lstStyle/>
        <a:p>
          <a:endParaRPr lang="tr-TR">
            <a:solidFill>
              <a:schemeClr val="tx1"/>
            </a:solidFill>
          </a:endParaRPr>
        </a:p>
      </dgm:t>
    </dgm:pt>
    <dgm:pt modelId="{BC646046-A251-43EF-B0FB-CCC3D5A49F9C}">
      <dgm:prSet phldrT="[Metin]"/>
      <dgm:spPr/>
      <dgm:t>
        <a:bodyPr/>
        <a:lstStyle/>
        <a:p>
          <a:r>
            <a:rPr lang="tr-TR" dirty="0" smtClean="0">
              <a:solidFill>
                <a:schemeClr val="tx1"/>
              </a:solidFill>
            </a:rPr>
            <a:t>Ekoloji</a:t>
          </a:r>
          <a:endParaRPr lang="tr-TR" dirty="0">
            <a:solidFill>
              <a:schemeClr val="tx1"/>
            </a:solidFill>
          </a:endParaRPr>
        </a:p>
      </dgm:t>
    </dgm:pt>
    <dgm:pt modelId="{C9EF3D1F-F88A-43DD-8C17-D168CC026963}" type="parTrans" cxnId="{1D95FFE8-E26E-45A6-9DD1-2094D960F6BE}">
      <dgm:prSet/>
      <dgm:spPr/>
      <dgm:t>
        <a:bodyPr/>
        <a:lstStyle/>
        <a:p>
          <a:endParaRPr lang="tr-TR">
            <a:solidFill>
              <a:schemeClr val="tx1"/>
            </a:solidFill>
          </a:endParaRPr>
        </a:p>
      </dgm:t>
    </dgm:pt>
    <dgm:pt modelId="{2F1AE83E-EBB7-4395-8F8E-936E86643FA7}" type="sibTrans" cxnId="{1D95FFE8-E26E-45A6-9DD1-2094D960F6BE}">
      <dgm:prSet/>
      <dgm:spPr/>
      <dgm:t>
        <a:bodyPr/>
        <a:lstStyle/>
        <a:p>
          <a:endParaRPr lang="tr-TR">
            <a:solidFill>
              <a:schemeClr val="tx1"/>
            </a:solidFill>
          </a:endParaRPr>
        </a:p>
      </dgm:t>
    </dgm:pt>
    <dgm:pt modelId="{8500737B-CDC5-4CF9-902C-A1C819AC0373}" type="pres">
      <dgm:prSet presAssocID="{456457C5-9F63-4270-B8EF-552F16121B77}" presName="Name0" presStyleCnt="0">
        <dgm:presLayoutVars>
          <dgm:dir/>
          <dgm:resizeHandles val="exact"/>
        </dgm:presLayoutVars>
      </dgm:prSet>
      <dgm:spPr/>
      <dgm:t>
        <a:bodyPr/>
        <a:lstStyle/>
        <a:p>
          <a:endParaRPr lang="tr-TR"/>
        </a:p>
      </dgm:t>
    </dgm:pt>
    <dgm:pt modelId="{79DF99EB-09A2-4C08-96F7-D689B2C3817A}" type="pres">
      <dgm:prSet presAssocID="{36C9CEF6-280B-4EC9-8FE5-7893BA3E83D9}" presName="node" presStyleLbl="node1" presStyleIdx="0" presStyleCnt="4">
        <dgm:presLayoutVars>
          <dgm:bulletEnabled val="1"/>
        </dgm:presLayoutVars>
      </dgm:prSet>
      <dgm:spPr/>
      <dgm:t>
        <a:bodyPr/>
        <a:lstStyle/>
        <a:p>
          <a:endParaRPr lang="tr-TR"/>
        </a:p>
      </dgm:t>
    </dgm:pt>
    <dgm:pt modelId="{12AACC27-9679-40E7-B553-26D4F538AD83}" type="pres">
      <dgm:prSet presAssocID="{8A4767C5-D440-491C-BAED-853552232E8C}" presName="sibTrans" presStyleLbl="sibTrans2D1" presStyleIdx="0" presStyleCnt="4"/>
      <dgm:spPr/>
      <dgm:t>
        <a:bodyPr/>
        <a:lstStyle/>
        <a:p>
          <a:endParaRPr lang="tr-TR"/>
        </a:p>
      </dgm:t>
    </dgm:pt>
    <dgm:pt modelId="{76A8E92C-4076-49FF-AA24-55B93421A91A}" type="pres">
      <dgm:prSet presAssocID="{8A4767C5-D440-491C-BAED-853552232E8C}" presName="connectorText" presStyleLbl="sibTrans2D1" presStyleIdx="0" presStyleCnt="4"/>
      <dgm:spPr/>
      <dgm:t>
        <a:bodyPr/>
        <a:lstStyle/>
        <a:p>
          <a:endParaRPr lang="tr-TR"/>
        </a:p>
      </dgm:t>
    </dgm:pt>
    <dgm:pt modelId="{AA548CEF-23C1-448B-92BB-59C1680F16DA}" type="pres">
      <dgm:prSet presAssocID="{21D128A7-6B66-485D-9553-337EEFBF9C88}" presName="node" presStyleLbl="node1" presStyleIdx="1" presStyleCnt="4">
        <dgm:presLayoutVars>
          <dgm:bulletEnabled val="1"/>
        </dgm:presLayoutVars>
      </dgm:prSet>
      <dgm:spPr/>
      <dgm:t>
        <a:bodyPr/>
        <a:lstStyle/>
        <a:p>
          <a:endParaRPr lang="tr-TR"/>
        </a:p>
      </dgm:t>
    </dgm:pt>
    <dgm:pt modelId="{ADE2AF3B-A0FE-48AD-9920-2E2C3B8881F1}" type="pres">
      <dgm:prSet presAssocID="{D0094AAF-66CD-4681-96EB-ACD20BA85720}" presName="sibTrans" presStyleLbl="sibTrans2D1" presStyleIdx="1" presStyleCnt="4"/>
      <dgm:spPr/>
      <dgm:t>
        <a:bodyPr/>
        <a:lstStyle/>
        <a:p>
          <a:endParaRPr lang="tr-TR"/>
        </a:p>
      </dgm:t>
    </dgm:pt>
    <dgm:pt modelId="{184E34AC-C1D1-4D1C-A008-E56531ACD1A2}" type="pres">
      <dgm:prSet presAssocID="{D0094AAF-66CD-4681-96EB-ACD20BA85720}" presName="connectorText" presStyleLbl="sibTrans2D1" presStyleIdx="1" presStyleCnt="4"/>
      <dgm:spPr/>
      <dgm:t>
        <a:bodyPr/>
        <a:lstStyle/>
        <a:p>
          <a:endParaRPr lang="tr-TR"/>
        </a:p>
      </dgm:t>
    </dgm:pt>
    <dgm:pt modelId="{D40712A8-3CAD-46BA-A3EB-B96B57083E94}" type="pres">
      <dgm:prSet presAssocID="{CDA5C5E4-21E7-4D32-B935-384A69A6CEF6}" presName="node" presStyleLbl="node1" presStyleIdx="2" presStyleCnt="4">
        <dgm:presLayoutVars>
          <dgm:bulletEnabled val="1"/>
        </dgm:presLayoutVars>
      </dgm:prSet>
      <dgm:spPr/>
      <dgm:t>
        <a:bodyPr/>
        <a:lstStyle/>
        <a:p>
          <a:endParaRPr lang="tr-TR"/>
        </a:p>
      </dgm:t>
    </dgm:pt>
    <dgm:pt modelId="{B934B1C8-3577-4533-86C8-3B56772F0C5D}" type="pres">
      <dgm:prSet presAssocID="{68184493-8EB3-49B1-A047-E9651A1752D4}" presName="sibTrans" presStyleLbl="sibTrans2D1" presStyleIdx="2" presStyleCnt="4"/>
      <dgm:spPr/>
      <dgm:t>
        <a:bodyPr/>
        <a:lstStyle/>
        <a:p>
          <a:endParaRPr lang="tr-TR"/>
        </a:p>
      </dgm:t>
    </dgm:pt>
    <dgm:pt modelId="{2EDE7D5E-9EB2-498E-BC88-5EF25EF577A1}" type="pres">
      <dgm:prSet presAssocID="{68184493-8EB3-49B1-A047-E9651A1752D4}" presName="connectorText" presStyleLbl="sibTrans2D1" presStyleIdx="2" presStyleCnt="4"/>
      <dgm:spPr/>
      <dgm:t>
        <a:bodyPr/>
        <a:lstStyle/>
        <a:p>
          <a:endParaRPr lang="tr-TR"/>
        </a:p>
      </dgm:t>
    </dgm:pt>
    <dgm:pt modelId="{FDD110ED-09F8-4062-853A-FFA42A7565FD}" type="pres">
      <dgm:prSet presAssocID="{BC646046-A251-43EF-B0FB-CCC3D5A49F9C}" presName="node" presStyleLbl="node1" presStyleIdx="3" presStyleCnt="4">
        <dgm:presLayoutVars>
          <dgm:bulletEnabled val="1"/>
        </dgm:presLayoutVars>
      </dgm:prSet>
      <dgm:spPr/>
      <dgm:t>
        <a:bodyPr/>
        <a:lstStyle/>
        <a:p>
          <a:endParaRPr lang="tr-TR"/>
        </a:p>
      </dgm:t>
    </dgm:pt>
    <dgm:pt modelId="{3F06FA53-C790-4737-9A32-31A224776DFE}" type="pres">
      <dgm:prSet presAssocID="{2F1AE83E-EBB7-4395-8F8E-936E86643FA7}" presName="sibTrans" presStyleLbl="sibTrans2D1" presStyleIdx="3" presStyleCnt="4"/>
      <dgm:spPr/>
      <dgm:t>
        <a:bodyPr/>
        <a:lstStyle/>
        <a:p>
          <a:endParaRPr lang="tr-TR"/>
        </a:p>
      </dgm:t>
    </dgm:pt>
    <dgm:pt modelId="{DD9EE783-AB21-4B37-B560-EF4718088361}" type="pres">
      <dgm:prSet presAssocID="{2F1AE83E-EBB7-4395-8F8E-936E86643FA7}" presName="connectorText" presStyleLbl="sibTrans2D1" presStyleIdx="3" presStyleCnt="4"/>
      <dgm:spPr/>
      <dgm:t>
        <a:bodyPr/>
        <a:lstStyle/>
        <a:p>
          <a:endParaRPr lang="tr-TR"/>
        </a:p>
      </dgm:t>
    </dgm:pt>
  </dgm:ptLst>
  <dgm:cxnLst>
    <dgm:cxn modelId="{EEABD9EB-A30C-49C1-9FE7-160510BF6645}" type="presOf" srcId="{D0094AAF-66CD-4681-96EB-ACD20BA85720}" destId="{ADE2AF3B-A0FE-48AD-9920-2E2C3B8881F1}" srcOrd="0" destOrd="0" presId="urn:microsoft.com/office/officeart/2005/8/layout/cycle7"/>
    <dgm:cxn modelId="{1D95FFE8-E26E-45A6-9DD1-2094D960F6BE}" srcId="{456457C5-9F63-4270-B8EF-552F16121B77}" destId="{BC646046-A251-43EF-B0FB-CCC3D5A49F9C}" srcOrd="3" destOrd="0" parTransId="{C9EF3D1F-F88A-43DD-8C17-D168CC026963}" sibTransId="{2F1AE83E-EBB7-4395-8F8E-936E86643FA7}"/>
    <dgm:cxn modelId="{A863F9D0-A795-4292-B9FC-2E6C9B61D6D2}" type="presOf" srcId="{8A4767C5-D440-491C-BAED-853552232E8C}" destId="{12AACC27-9679-40E7-B553-26D4F538AD83}" srcOrd="0" destOrd="0" presId="urn:microsoft.com/office/officeart/2005/8/layout/cycle7"/>
    <dgm:cxn modelId="{7B957624-6D44-426A-9832-3E7E99D5BB62}" type="presOf" srcId="{68184493-8EB3-49B1-A047-E9651A1752D4}" destId="{B934B1C8-3577-4533-86C8-3B56772F0C5D}" srcOrd="0" destOrd="0" presId="urn:microsoft.com/office/officeart/2005/8/layout/cycle7"/>
    <dgm:cxn modelId="{DFF80B0E-1094-4EF9-B2D1-9F4724A02BC8}" type="presOf" srcId="{456457C5-9F63-4270-B8EF-552F16121B77}" destId="{8500737B-CDC5-4CF9-902C-A1C819AC0373}" srcOrd="0" destOrd="0" presId="urn:microsoft.com/office/officeart/2005/8/layout/cycle7"/>
    <dgm:cxn modelId="{1D5929C1-3AB6-4791-8841-B9D145E92579}" type="presOf" srcId="{68184493-8EB3-49B1-A047-E9651A1752D4}" destId="{2EDE7D5E-9EB2-498E-BC88-5EF25EF577A1}" srcOrd="1" destOrd="0" presId="urn:microsoft.com/office/officeart/2005/8/layout/cycle7"/>
    <dgm:cxn modelId="{4409BBD8-4DC9-4693-9087-2BE6BFCC40F8}" type="presOf" srcId="{21D128A7-6B66-485D-9553-337EEFBF9C88}" destId="{AA548CEF-23C1-448B-92BB-59C1680F16DA}" srcOrd="0" destOrd="0" presId="urn:microsoft.com/office/officeart/2005/8/layout/cycle7"/>
    <dgm:cxn modelId="{13BDC8CE-763D-49C9-9683-6CA523638AAA}" type="presOf" srcId="{8A4767C5-D440-491C-BAED-853552232E8C}" destId="{76A8E92C-4076-49FF-AA24-55B93421A91A}" srcOrd="1" destOrd="0" presId="urn:microsoft.com/office/officeart/2005/8/layout/cycle7"/>
    <dgm:cxn modelId="{A77B9302-F1F0-44E0-A8B9-AF44166365AF}" srcId="{456457C5-9F63-4270-B8EF-552F16121B77}" destId="{21D128A7-6B66-485D-9553-337EEFBF9C88}" srcOrd="1" destOrd="0" parTransId="{18090623-5387-4CC3-A025-1F43FFAFB55D}" sibTransId="{D0094AAF-66CD-4681-96EB-ACD20BA85720}"/>
    <dgm:cxn modelId="{B6518709-CF25-498C-9A66-25719A4DB469}" type="presOf" srcId="{2F1AE83E-EBB7-4395-8F8E-936E86643FA7}" destId="{DD9EE783-AB21-4B37-B560-EF4718088361}" srcOrd="1" destOrd="0" presId="urn:microsoft.com/office/officeart/2005/8/layout/cycle7"/>
    <dgm:cxn modelId="{FB139312-5E77-42AC-AE98-BAA8E96AB545}" type="presOf" srcId="{D0094AAF-66CD-4681-96EB-ACD20BA85720}" destId="{184E34AC-C1D1-4D1C-A008-E56531ACD1A2}" srcOrd="1" destOrd="0" presId="urn:microsoft.com/office/officeart/2005/8/layout/cycle7"/>
    <dgm:cxn modelId="{A33BB82E-C073-4BD0-8F5B-AFD0AA867D3B}" type="presOf" srcId="{36C9CEF6-280B-4EC9-8FE5-7893BA3E83D9}" destId="{79DF99EB-09A2-4C08-96F7-D689B2C3817A}" srcOrd="0" destOrd="0" presId="urn:microsoft.com/office/officeart/2005/8/layout/cycle7"/>
    <dgm:cxn modelId="{297CD723-A94B-41D0-9729-11B66211CE29}" type="presOf" srcId="{CDA5C5E4-21E7-4D32-B935-384A69A6CEF6}" destId="{D40712A8-3CAD-46BA-A3EB-B96B57083E94}" srcOrd="0" destOrd="0" presId="urn:microsoft.com/office/officeart/2005/8/layout/cycle7"/>
    <dgm:cxn modelId="{C246C1E4-8344-4508-A118-ED69F89F0702}" type="presOf" srcId="{2F1AE83E-EBB7-4395-8F8E-936E86643FA7}" destId="{3F06FA53-C790-4737-9A32-31A224776DFE}" srcOrd="0" destOrd="0" presId="urn:microsoft.com/office/officeart/2005/8/layout/cycle7"/>
    <dgm:cxn modelId="{B0544452-64B4-43F0-B983-A755135F19C5}" srcId="{456457C5-9F63-4270-B8EF-552F16121B77}" destId="{CDA5C5E4-21E7-4D32-B935-384A69A6CEF6}" srcOrd="2" destOrd="0" parTransId="{2394A7E5-0DA3-4643-BFBA-F81E1D538CC8}" sibTransId="{68184493-8EB3-49B1-A047-E9651A1752D4}"/>
    <dgm:cxn modelId="{E18FBA06-4A7F-400D-A245-720D8E678AA3}" srcId="{456457C5-9F63-4270-B8EF-552F16121B77}" destId="{36C9CEF6-280B-4EC9-8FE5-7893BA3E83D9}" srcOrd="0" destOrd="0" parTransId="{18925A1D-64DA-4F33-BFE0-D6052D1F51FE}" sibTransId="{8A4767C5-D440-491C-BAED-853552232E8C}"/>
    <dgm:cxn modelId="{889FB323-2C68-40A8-8580-B2CA16E865F2}" type="presOf" srcId="{BC646046-A251-43EF-B0FB-CCC3D5A49F9C}" destId="{FDD110ED-09F8-4062-853A-FFA42A7565FD}" srcOrd="0" destOrd="0" presId="urn:microsoft.com/office/officeart/2005/8/layout/cycle7"/>
    <dgm:cxn modelId="{FD138FBD-0E1D-4BEA-AE4C-B1CAF8CCFF7F}" type="presParOf" srcId="{8500737B-CDC5-4CF9-902C-A1C819AC0373}" destId="{79DF99EB-09A2-4C08-96F7-D689B2C3817A}" srcOrd="0" destOrd="0" presId="urn:microsoft.com/office/officeart/2005/8/layout/cycle7"/>
    <dgm:cxn modelId="{7FD637DC-9BD2-4AAC-9562-B3489B5EB0CE}" type="presParOf" srcId="{8500737B-CDC5-4CF9-902C-A1C819AC0373}" destId="{12AACC27-9679-40E7-B553-26D4F538AD83}" srcOrd="1" destOrd="0" presId="urn:microsoft.com/office/officeart/2005/8/layout/cycle7"/>
    <dgm:cxn modelId="{B790E9DC-1832-4BCF-B6C1-0466E546900D}" type="presParOf" srcId="{12AACC27-9679-40E7-B553-26D4F538AD83}" destId="{76A8E92C-4076-49FF-AA24-55B93421A91A}" srcOrd="0" destOrd="0" presId="urn:microsoft.com/office/officeart/2005/8/layout/cycle7"/>
    <dgm:cxn modelId="{2FAA5F0B-C54F-4EFF-BA29-DD1BA27ECBA3}" type="presParOf" srcId="{8500737B-CDC5-4CF9-902C-A1C819AC0373}" destId="{AA548CEF-23C1-448B-92BB-59C1680F16DA}" srcOrd="2" destOrd="0" presId="urn:microsoft.com/office/officeart/2005/8/layout/cycle7"/>
    <dgm:cxn modelId="{4596BE7A-09F9-41C6-B4BF-5F739AE97058}" type="presParOf" srcId="{8500737B-CDC5-4CF9-902C-A1C819AC0373}" destId="{ADE2AF3B-A0FE-48AD-9920-2E2C3B8881F1}" srcOrd="3" destOrd="0" presId="urn:microsoft.com/office/officeart/2005/8/layout/cycle7"/>
    <dgm:cxn modelId="{817F8CFE-BBA2-4275-8F34-9AFDDEFBB03B}" type="presParOf" srcId="{ADE2AF3B-A0FE-48AD-9920-2E2C3B8881F1}" destId="{184E34AC-C1D1-4D1C-A008-E56531ACD1A2}" srcOrd="0" destOrd="0" presId="urn:microsoft.com/office/officeart/2005/8/layout/cycle7"/>
    <dgm:cxn modelId="{ACFBFB22-2831-4590-977D-EDB002D12093}" type="presParOf" srcId="{8500737B-CDC5-4CF9-902C-A1C819AC0373}" destId="{D40712A8-3CAD-46BA-A3EB-B96B57083E94}" srcOrd="4" destOrd="0" presId="urn:microsoft.com/office/officeart/2005/8/layout/cycle7"/>
    <dgm:cxn modelId="{AD1832E8-C6D3-4815-B4ED-7F2A67C0DD5F}" type="presParOf" srcId="{8500737B-CDC5-4CF9-902C-A1C819AC0373}" destId="{B934B1C8-3577-4533-86C8-3B56772F0C5D}" srcOrd="5" destOrd="0" presId="urn:microsoft.com/office/officeart/2005/8/layout/cycle7"/>
    <dgm:cxn modelId="{C051A3BB-989B-4FD5-88EB-FDFD5FA85411}" type="presParOf" srcId="{B934B1C8-3577-4533-86C8-3B56772F0C5D}" destId="{2EDE7D5E-9EB2-498E-BC88-5EF25EF577A1}" srcOrd="0" destOrd="0" presId="urn:microsoft.com/office/officeart/2005/8/layout/cycle7"/>
    <dgm:cxn modelId="{94A2E2CD-4D1B-4F6D-9FEA-526B281B8F5F}" type="presParOf" srcId="{8500737B-CDC5-4CF9-902C-A1C819AC0373}" destId="{FDD110ED-09F8-4062-853A-FFA42A7565FD}" srcOrd="6" destOrd="0" presId="urn:microsoft.com/office/officeart/2005/8/layout/cycle7"/>
    <dgm:cxn modelId="{83455AE6-15B0-4EEB-8289-56AE155BAB27}" type="presParOf" srcId="{8500737B-CDC5-4CF9-902C-A1C819AC0373}" destId="{3F06FA53-C790-4737-9A32-31A224776DFE}" srcOrd="7" destOrd="0" presId="urn:microsoft.com/office/officeart/2005/8/layout/cycle7"/>
    <dgm:cxn modelId="{DC926017-3FC7-4B15-87CC-AE84FC13B3E3}" type="presParOf" srcId="{3F06FA53-C790-4737-9A32-31A224776DFE}" destId="{DD9EE783-AB21-4B37-B560-EF4718088361}"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74AF2B-F6FD-4D59-A9A0-0D75A5F0F5A9}"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tr-TR"/>
        </a:p>
      </dgm:t>
    </dgm:pt>
    <dgm:pt modelId="{15D2C86E-8943-4B8D-A1FA-61F642F5BFF4}">
      <dgm:prSet phldrT="[Metin]"/>
      <dgm:spPr/>
      <dgm:t>
        <a:bodyPr/>
        <a:lstStyle/>
        <a:p>
          <a:r>
            <a:rPr lang="tr-TR" dirty="0" smtClean="0"/>
            <a:t>1.</a:t>
          </a:r>
          <a:endParaRPr lang="tr-TR" dirty="0"/>
        </a:p>
      </dgm:t>
    </dgm:pt>
    <dgm:pt modelId="{04F09A42-0B4F-4EFB-A9E1-BE5722395594}" type="parTrans" cxnId="{920AD986-3439-43E8-96A5-B1AF94C1F79F}">
      <dgm:prSet/>
      <dgm:spPr/>
      <dgm:t>
        <a:bodyPr/>
        <a:lstStyle/>
        <a:p>
          <a:endParaRPr lang="tr-TR"/>
        </a:p>
      </dgm:t>
    </dgm:pt>
    <dgm:pt modelId="{0DA721BC-8859-47D4-A7B9-998CB45B8C5D}" type="sibTrans" cxnId="{920AD986-3439-43E8-96A5-B1AF94C1F79F}">
      <dgm:prSet/>
      <dgm:spPr/>
      <dgm:t>
        <a:bodyPr/>
        <a:lstStyle/>
        <a:p>
          <a:endParaRPr lang="tr-TR"/>
        </a:p>
      </dgm:t>
    </dgm:pt>
    <dgm:pt modelId="{9E5CD924-6A07-442D-8BC5-1299134F41B7}">
      <dgm:prSet phldrT="[Metin]"/>
      <dgm:spPr/>
      <dgm:t>
        <a:bodyPr/>
        <a:lstStyle/>
        <a:p>
          <a:pPr algn="l"/>
          <a:r>
            <a:rPr lang="tr-TR" dirty="0" smtClean="0"/>
            <a:t>Kazanımlara dayalı eğitim reformu tarafından yansıtılan eğitimde standartlaştırma kavramı. </a:t>
          </a:r>
          <a:endParaRPr lang="tr-TR" dirty="0"/>
        </a:p>
      </dgm:t>
    </dgm:pt>
    <dgm:pt modelId="{7D25C5C8-0A2B-4537-AE86-75402BAC1066}" type="parTrans" cxnId="{416A97D9-0A82-4CD9-B4B9-8A352E833CB9}">
      <dgm:prSet/>
      <dgm:spPr/>
      <dgm:t>
        <a:bodyPr/>
        <a:lstStyle/>
        <a:p>
          <a:endParaRPr lang="tr-TR"/>
        </a:p>
      </dgm:t>
    </dgm:pt>
    <dgm:pt modelId="{9FCB8759-A16A-4C14-8516-4887A491B9E4}" type="sibTrans" cxnId="{416A97D9-0A82-4CD9-B4B9-8A352E833CB9}">
      <dgm:prSet/>
      <dgm:spPr/>
      <dgm:t>
        <a:bodyPr/>
        <a:lstStyle/>
        <a:p>
          <a:endParaRPr lang="tr-TR"/>
        </a:p>
      </dgm:t>
    </dgm:pt>
    <dgm:pt modelId="{F76B3DCE-4DCB-4E19-AA4C-F7BE1AB12C86}">
      <dgm:prSet phldrT="[Metin]"/>
      <dgm:spPr/>
      <dgm:t>
        <a:bodyPr/>
        <a:lstStyle/>
        <a:p>
          <a:r>
            <a:rPr lang="tr-TR" dirty="0" smtClean="0"/>
            <a:t>2.</a:t>
          </a:r>
          <a:endParaRPr lang="tr-TR" dirty="0"/>
        </a:p>
      </dgm:t>
    </dgm:pt>
    <dgm:pt modelId="{EE00C6BC-46D1-4A7A-8C5A-4994E74BA8B3}" type="parTrans" cxnId="{04719392-6DBA-4144-80CB-6E7227ECA807}">
      <dgm:prSet/>
      <dgm:spPr/>
      <dgm:t>
        <a:bodyPr/>
        <a:lstStyle/>
        <a:p>
          <a:endParaRPr lang="tr-TR"/>
        </a:p>
      </dgm:t>
    </dgm:pt>
    <dgm:pt modelId="{C69FA607-B1DD-485E-A53D-C8D68A3F8BF4}" type="sibTrans" cxnId="{04719392-6DBA-4144-80CB-6E7227ECA807}">
      <dgm:prSet/>
      <dgm:spPr/>
      <dgm:t>
        <a:bodyPr/>
        <a:lstStyle/>
        <a:p>
          <a:endParaRPr lang="tr-TR"/>
        </a:p>
      </dgm:t>
    </dgm:pt>
    <dgm:pt modelId="{EB492E05-6B9C-4E32-AAF6-1E9915B68B90}">
      <dgm:prSet phldrT="[Metin]"/>
      <dgm:spPr/>
      <dgm:t>
        <a:bodyPr/>
        <a:lstStyle/>
        <a:p>
          <a:r>
            <a:rPr lang="tr-TR" dirty="0" smtClean="0"/>
            <a:t>Öğrencilerin merkez derslerde temel bilgi ve becerilere olan odağın arttırılması</a:t>
          </a:r>
          <a:endParaRPr lang="tr-TR" dirty="0"/>
        </a:p>
      </dgm:t>
    </dgm:pt>
    <dgm:pt modelId="{ACEC5E01-F79E-4971-96D8-0DB560120633}" type="parTrans" cxnId="{C44757C0-C43F-4343-BBFC-9E0156103804}">
      <dgm:prSet/>
      <dgm:spPr/>
      <dgm:t>
        <a:bodyPr/>
        <a:lstStyle/>
        <a:p>
          <a:endParaRPr lang="tr-TR"/>
        </a:p>
      </dgm:t>
    </dgm:pt>
    <dgm:pt modelId="{FFCEA813-B65A-4297-A5BC-EF0FAC64B6CD}" type="sibTrans" cxnId="{C44757C0-C43F-4343-BBFC-9E0156103804}">
      <dgm:prSet/>
      <dgm:spPr/>
      <dgm:t>
        <a:bodyPr/>
        <a:lstStyle/>
        <a:p>
          <a:endParaRPr lang="tr-TR"/>
        </a:p>
      </dgm:t>
    </dgm:pt>
    <dgm:pt modelId="{25A6C576-4EFE-41D6-94CD-28ADCEBD575F}">
      <dgm:prSet phldrT="[Metin]"/>
      <dgm:spPr/>
      <dgm:t>
        <a:bodyPr/>
        <a:lstStyle/>
        <a:p>
          <a:r>
            <a:rPr lang="tr-TR" dirty="0" smtClean="0"/>
            <a:t>3.</a:t>
          </a:r>
          <a:endParaRPr lang="tr-TR" dirty="0"/>
        </a:p>
      </dgm:t>
    </dgm:pt>
    <dgm:pt modelId="{08CD30B9-E1ED-46AD-BD89-69DD664E97D2}" type="parTrans" cxnId="{8B584963-A970-43B2-B8AB-A4B3CF111B4F}">
      <dgm:prSet/>
      <dgm:spPr/>
      <dgm:t>
        <a:bodyPr/>
        <a:lstStyle/>
        <a:p>
          <a:endParaRPr lang="tr-TR"/>
        </a:p>
      </dgm:t>
    </dgm:pt>
    <dgm:pt modelId="{50AC42F6-82E5-4F99-89FC-80B84F3B3EC4}" type="sibTrans" cxnId="{8B584963-A970-43B2-B8AB-A4B3CF111B4F}">
      <dgm:prSet/>
      <dgm:spPr/>
      <dgm:t>
        <a:bodyPr/>
        <a:lstStyle/>
        <a:p>
          <a:endParaRPr lang="tr-TR"/>
        </a:p>
      </dgm:t>
    </dgm:pt>
    <dgm:pt modelId="{912B083B-AF99-4E11-939D-410C21830B2F}">
      <dgm:prSet phldrT="[Metin]"/>
      <dgm:spPr/>
      <dgm:t>
        <a:bodyPr/>
        <a:lstStyle/>
        <a:p>
          <a:r>
            <a:rPr lang="tr-TR" smtClean="0">
              <a:effectLst/>
              <a:latin typeface="+mn-lt"/>
              <a:ea typeface="+mn-ea"/>
              <a:cs typeface="+mn-cs"/>
            </a:rPr>
            <a:t>Önceden belirlenmiş sonuçlar için öğretme azaltılmalı. </a:t>
          </a:r>
          <a:endParaRPr lang="tr-TR" dirty="0"/>
        </a:p>
      </dgm:t>
    </dgm:pt>
    <dgm:pt modelId="{FD7E8693-26A1-4B21-A910-B3FEFED01318}" type="parTrans" cxnId="{068F0D75-B018-427E-BEC4-2E2D9AACDCDC}">
      <dgm:prSet/>
      <dgm:spPr/>
      <dgm:t>
        <a:bodyPr/>
        <a:lstStyle/>
        <a:p>
          <a:endParaRPr lang="tr-TR"/>
        </a:p>
      </dgm:t>
    </dgm:pt>
    <dgm:pt modelId="{B00AF20F-103D-4186-B59B-E0077482E660}" type="sibTrans" cxnId="{068F0D75-B018-427E-BEC4-2E2D9AACDCDC}">
      <dgm:prSet/>
      <dgm:spPr/>
      <dgm:t>
        <a:bodyPr/>
        <a:lstStyle/>
        <a:p>
          <a:endParaRPr lang="tr-TR"/>
        </a:p>
      </dgm:t>
    </dgm:pt>
    <dgm:pt modelId="{D61355E4-9FE6-4F50-867B-2ABA56975D9E}">
      <dgm:prSet phldrT="[Metin]"/>
      <dgm:spPr/>
      <dgm:t>
        <a:bodyPr/>
        <a:lstStyle/>
        <a:p>
          <a:r>
            <a:rPr lang="tr-TR" dirty="0" smtClean="0"/>
            <a:t>4.</a:t>
          </a:r>
          <a:endParaRPr lang="tr-TR" dirty="0"/>
        </a:p>
      </dgm:t>
    </dgm:pt>
    <dgm:pt modelId="{86D9E6B0-A9AD-4D7C-98A3-8EA3DB3E055B}" type="parTrans" cxnId="{665ACE47-9CA1-402D-9EA8-F280B5E7E292}">
      <dgm:prSet/>
      <dgm:spPr/>
      <dgm:t>
        <a:bodyPr/>
        <a:lstStyle/>
        <a:p>
          <a:endParaRPr lang="tr-TR"/>
        </a:p>
      </dgm:t>
    </dgm:pt>
    <dgm:pt modelId="{D4BB90B1-EEBA-4D07-9C7B-EF8BA3E73972}" type="sibTrans" cxnId="{665ACE47-9CA1-402D-9EA8-F280B5E7E292}">
      <dgm:prSet/>
      <dgm:spPr/>
      <dgm:t>
        <a:bodyPr/>
        <a:lstStyle/>
        <a:p>
          <a:endParaRPr lang="tr-TR"/>
        </a:p>
      </dgm:t>
    </dgm:pt>
    <dgm:pt modelId="{6571130F-AE57-447B-82F0-82483FB206C2}">
      <dgm:prSet phldrT="[Metin]"/>
      <dgm:spPr/>
      <dgm:t>
        <a:bodyPr/>
        <a:lstStyle/>
        <a:p>
          <a:r>
            <a:rPr lang="tr-TR" dirty="0" smtClean="0"/>
            <a:t>İş dünyasının bu eğitim reformuna dahil edilmesi</a:t>
          </a:r>
          <a:endParaRPr lang="tr-TR" dirty="0"/>
        </a:p>
      </dgm:t>
    </dgm:pt>
    <dgm:pt modelId="{A046433B-D8C5-4564-8B63-4DDD25EE9909}" type="parTrans" cxnId="{D5BA9E03-E9C3-438E-9B24-E53963C35445}">
      <dgm:prSet/>
      <dgm:spPr/>
      <dgm:t>
        <a:bodyPr/>
        <a:lstStyle/>
        <a:p>
          <a:endParaRPr lang="tr-TR"/>
        </a:p>
      </dgm:t>
    </dgm:pt>
    <dgm:pt modelId="{B2209FCB-0723-437F-BDD8-EFD9005649BC}" type="sibTrans" cxnId="{D5BA9E03-E9C3-438E-9B24-E53963C35445}">
      <dgm:prSet/>
      <dgm:spPr/>
      <dgm:t>
        <a:bodyPr/>
        <a:lstStyle/>
        <a:p>
          <a:endParaRPr lang="tr-TR"/>
        </a:p>
      </dgm:t>
    </dgm:pt>
    <dgm:pt modelId="{FC747752-BB6C-4268-B09C-81A818E4EE08}">
      <dgm:prSet phldrT="[Metin]"/>
      <dgm:spPr/>
      <dgm:t>
        <a:bodyPr/>
        <a:lstStyle/>
        <a:p>
          <a:r>
            <a:rPr lang="tr-TR" dirty="0" smtClean="0"/>
            <a:t>5.</a:t>
          </a:r>
          <a:endParaRPr lang="tr-TR" dirty="0"/>
        </a:p>
      </dgm:t>
    </dgm:pt>
    <dgm:pt modelId="{4A065B44-52DF-484D-BB47-349EA89673A6}" type="parTrans" cxnId="{FD42F4FA-9473-41FB-9EDA-351450817EEE}">
      <dgm:prSet/>
      <dgm:spPr/>
      <dgm:t>
        <a:bodyPr/>
        <a:lstStyle/>
        <a:p>
          <a:endParaRPr lang="tr-TR"/>
        </a:p>
      </dgm:t>
    </dgm:pt>
    <dgm:pt modelId="{E33CE83F-0519-4AED-823F-04F93B145B61}" type="sibTrans" cxnId="{FD42F4FA-9473-41FB-9EDA-351450817EEE}">
      <dgm:prSet/>
      <dgm:spPr/>
      <dgm:t>
        <a:bodyPr/>
        <a:lstStyle/>
        <a:p>
          <a:endParaRPr lang="tr-TR"/>
        </a:p>
      </dgm:t>
    </dgm:pt>
    <dgm:pt modelId="{176B4528-5135-4629-AD79-04188A9DF18E}">
      <dgm:prSet phldrT="[Metin]"/>
      <dgm:spPr/>
      <dgm:t>
        <a:bodyPr/>
        <a:lstStyle/>
        <a:p>
          <a:pPr rtl="0"/>
          <a:r>
            <a:rPr lang="tr-TR" dirty="0" smtClean="0">
              <a:effectLst/>
              <a:latin typeface="+mn-lt"/>
              <a:ea typeface="+mn-ea"/>
              <a:cs typeface="+mn-cs"/>
            </a:rPr>
            <a:t>Uluslararası değerlendirme standartlarına sahip yüksek kaliteli ve hesap verilebilir bir sistem.</a:t>
          </a:r>
          <a:endParaRPr lang="tr-TR" dirty="0"/>
        </a:p>
      </dgm:t>
    </dgm:pt>
    <dgm:pt modelId="{606BF998-67FF-4B0E-AB07-158A69089ABC}" type="parTrans" cxnId="{713122EC-29D2-4256-A99F-08A16315687D}">
      <dgm:prSet/>
      <dgm:spPr/>
      <dgm:t>
        <a:bodyPr/>
        <a:lstStyle/>
        <a:p>
          <a:endParaRPr lang="tr-TR"/>
        </a:p>
      </dgm:t>
    </dgm:pt>
    <dgm:pt modelId="{5BD4594C-32D6-4237-869F-B6C073F42F19}" type="sibTrans" cxnId="{713122EC-29D2-4256-A99F-08A16315687D}">
      <dgm:prSet/>
      <dgm:spPr/>
      <dgm:t>
        <a:bodyPr/>
        <a:lstStyle/>
        <a:p>
          <a:endParaRPr lang="tr-TR"/>
        </a:p>
      </dgm:t>
    </dgm:pt>
    <dgm:pt modelId="{FEEFDC1F-F8FF-48A0-9AA7-89E69B7DCDDE}" type="pres">
      <dgm:prSet presAssocID="{4074AF2B-F6FD-4D59-A9A0-0D75A5F0F5A9}" presName="Name0" presStyleCnt="0">
        <dgm:presLayoutVars>
          <dgm:dir/>
          <dgm:animLvl val="lvl"/>
          <dgm:resizeHandles val="exact"/>
        </dgm:presLayoutVars>
      </dgm:prSet>
      <dgm:spPr/>
      <dgm:t>
        <a:bodyPr/>
        <a:lstStyle/>
        <a:p>
          <a:endParaRPr lang="tr-TR"/>
        </a:p>
      </dgm:t>
    </dgm:pt>
    <dgm:pt modelId="{8EC1AE96-603F-41BC-80CE-E65690C7A501}" type="pres">
      <dgm:prSet presAssocID="{15D2C86E-8943-4B8D-A1FA-61F642F5BFF4}" presName="linNode" presStyleCnt="0"/>
      <dgm:spPr/>
    </dgm:pt>
    <dgm:pt modelId="{A16A1FB2-904C-4CFA-A2AB-1C5C4DB43253}" type="pres">
      <dgm:prSet presAssocID="{15D2C86E-8943-4B8D-A1FA-61F642F5BFF4}" presName="parentText" presStyleLbl="node1" presStyleIdx="0" presStyleCnt="5">
        <dgm:presLayoutVars>
          <dgm:chMax val="1"/>
          <dgm:bulletEnabled val="1"/>
        </dgm:presLayoutVars>
      </dgm:prSet>
      <dgm:spPr/>
      <dgm:t>
        <a:bodyPr/>
        <a:lstStyle/>
        <a:p>
          <a:endParaRPr lang="tr-TR"/>
        </a:p>
      </dgm:t>
    </dgm:pt>
    <dgm:pt modelId="{DB1449E1-B903-4F43-859A-B837353BC2C7}" type="pres">
      <dgm:prSet presAssocID="{15D2C86E-8943-4B8D-A1FA-61F642F5BFF4}" presName="descendantText" presStyleLbl="alignAccFollowNode1" presStyleIdx="0" presStyleCnt="5">
        <dgm:presLayoutVars>
          <dgm:bulletEnabled val="1"/>
        </dgm:presLayoutVars>
      </dgm:prSet>
      <dgm:spPr/>
      <dgm:t>
        <a:bodyPr/>
        <a:lstStyle/>
        <a:p>
          <a:endParaRPr lang="tr-TR"/>
        </a:p>
      </dgm:t>
    </dgm:pt>
    <dgm:pt modelId="{DE56C0F3-018A-4A1B-A8AC-417EEDB0365F}" type="pres">
      <dgm:prSet presAssocID="{0DA721BC-8859-47D4-A7B9-998CB45B8C5D}" presName="sp" presStyleCnt="0"/>
      <dgm:spPr/>
    </dgm:pt>
    <dgm:pt modelId="{FA922D85-6D08-4061-A6B5-89C568111C91}" type="pres">
      <dgm:prSet presAssocID="{F76B3DCE-4DCB-4E19-AA4C-F7BE1AB12C86}" presName="linNode" presStyleCnt="0"/>
      <dgm:spPr/>
    </dgm:pt>
    <dgm:pt modelId="{BEBEC5E8-A2DD-478D-B03A-60C0C3C6076A}" type="pres">
      <dgm:prSet presAssocID="{F76B3DCE-4DCB-4E19-AA4C-F7BE1AB12C86}" presName="parentText" presStyleLbl="node1" presStyleIdx="1" presStyleCnt="5">
        <dgm:presLayoutVars>
          <dgm:chMax val="1"/>
          <dgm:bulletEnabled val="1"/>
        </dgm:presLayoutVars>
      </dgm:prSet>
      <dgm:spPr/>
      <dgm:t>
        <a:bodyPr/>
        <a:lstStyle/>
        <a:p>
          <a:endParaRPr lang="tr-TR"/>
        </a:p>
      </dgm:t>
    </dgm:pt>
    <dgm:pt modelId="{55885E4F-E2FA-4F3C-8261-60B1DA9085C7}" type="pres">
      <dgm:prSet presAssocID="{F76B3DCE-4DCB-4E19-AA4C-F7BE1AB12C86}" presName="descendantText" presStyleLbl="alignAccFollowNode1" presStyleIdx="1" presStyleCnt="5">
        <dgm:presLayoutVars>
          <dgm:bulletEnabled val="1"/>
        </dgm:presLayoutVars>
      </dgm:prSet>
      <dgm:spPr/>
      <dgm:t>
        <a:bodyPr/>
        <a:lstStyle/>
        <a:p>
          <a:endParaRPr lang="tr-TR"/>
        </a:p>
      </dgm:t>
    </dgm:pt>
    <dgm:pt modelId="{C19665DD-B182-475F-8990-5A1A338D1C33}" type="pres">
      <dgm:prSet presAssocID="{C69FA607-B1DD-485E-A53D-C8D68A3F8BF4}" presName="sp" presStyleCnt="0"/>
      <dgm:spPr/>
    </dgm:pt>
    <dgm:pt modelId="{640F22DD-04AC-46E5-ADC7-475006C4A38B}" type="pres">
      <dgm:prSet presAssocID="{25A6C576-4EFE-41D6-94CD-28ADCEBD575F}" presName="linNode" presStyleCnt="0"/>
      <dgm:spPr/>
    </dgm:pt>
    <dgm:pt modelId="{9E5EEDC9-8877-44C9-8FD2-BFFBD7490715}" type="pres">
      <dgm:prSet presAssocID="{25A6C576-4EFE-41D6-94CD-28ADCEBD575F}" presName="parentText" presStyleLbl="node1" presStyleIdx="2" presStyleCnt="5">
        <dgm:presLayoutVars>
          <dgm:chMax val="1"/>
          <dgm:bulletEnabled val="1"/>
        </dgm:presLayoutVars>
      </dgm:prSet>
      <dgm:spPr/>
      <dgm:t>
        <a:bodyPr/>
        <a:lstStyle/>
        <a:p>
          <a:endParaRPr lang="tr-TR"/>
        </a:p>
      </dgm:t>
    </dgm:pt>
    <dgm:pt modelId="{B7D3E304-D28C-4E32-A81C-05C9D26121D8}" type="pres">
      <dgm:prSet presAssocID="{25A6C576-4EFE-41D6-94CD-28ADCEBD575F}" presName="descendantText" presStyleLbl="alignAccFollowNode1" presStyleIdx="2" presStyleCnt="5">
        <dgm:presLayoutVars>
          <dgm:bulletEnabled val="1"/>
        </dgm:presLayoutVars>
      </dgm:prSet>
      <dgm:spPr/>
      <dgm:t>
        <a:bodyPr/>
        <a:lstStyle/>
        <a:p>
          <a:endParaRPr lang="tr-TR"/>
        </a:p>
      </dgm:t>
    </dgm:pt>
    <dgm:pt modelId="{DA763709-330A-4766-A37F-348F3CEDD344}" type="pres">
      <dgm:prSet presAssocID="{50AC42F6-82E5-4F99-89FC-80B84F3B3EC4}" presName="sp" presStyleCnt="0"/>
      <dgm:spPr/>
    </dgm:pt>
    <dgm:pt modelId="{2734C3F9-554F-4D11-88E1-2D4EE539B0B6}" type="pres">
      <dgm:prSet presAssocID="{D61355E4-9FE6-4F50-867B-2ABA56975D9E}" presName="linNode" presStyleCnt="0"/>
      <dgm:spPr/>
    </dgm:pt>
    <dgm:pt modelId="{9D3584E0-B17F-4431-AF5F-1DFAE3D19439}" type="pres">
      <dgm:prSet presAssocID="{D61355E4-9FE6-4F50-867B-2ABA56975D9E}" presName="parentText" presStyleLbl="node1" presStyleIdx="3" presStyleCnt="5">
        <dgm:presLayoutVars>
          <dgm:chMax val="1"/>
          <dgm:bulletEnabled val="1"/>
        </dgm:presLayoutVars>
      </dgm:prSet>
      <dgm:spPr/>
      <dgm:t>
        <a:bodyPr/>
        <a:lstStyle/>
        <a:p>
          <a:endParaRPr lang="tr-TR"/>
        </a:p>
      </dgm:t>
    </dgm:pt>
    <dgm:pt modelId="{3DAB00D5-9946-48A6-A410-EA84191A1135}" type="pres">
      <dgm:prSet presAssocID="{D61355E4-9FE6-4F50-867B-2ABA56975D9E}" presName="descendantText" presStyleLbl="alignAccFollowNode1" presStyleIdx="3" presStyleCnt="5">
        <dgm:presLayoutVars>
          <dgm:bulletEnabled val="1"/>
        </dgm:presLayoutVars>
      </dgm:prSet>
      <dgm:spPr/>
      <dgm:t>
        <a:bodyPr/>
        <a:lstStyle/>
        <a:p>
          <a:endParaRPr lang="tr-TR"/>
        </a:p>
      </dgm:t>
    </dgm:pt>
    <dgm:pt modelId="{A870D006-A364-439D-8CB9-5BD375FF398C}" type="pres">
      <dgm:prSet presAssocID="{D4BB90B1-EEBA-4D07-9C7B-EF8BA3E73972}" presName="sp" presStyleCnt="0"/>
      <dgm:spPr/>
    </dgm:pt>
    <dgm:pt modelId="{ED323C89-0E0E-4511-B438-E876D6DFAA74}" type="pres">
      <dgm:prSet presAssocID="{FC747752-BB6C-4268-B09C-81A818E4EE08}" presName="linNode" presStyleCnt="0"/>
      <dgm:spPr/>
    </dgm:pt>
    <dgm:pt modelId="{111F769A-19D0-435F-8F7F-5DC6196EA39E}" type="pres">
      <dgm:prSet presAssocID="{FC747752-BB6C-4268-B09C-81A818E4EE08}" presName="parentText" presStyleLbl="node1" presStyleIdx="4" presStyleCnt="5">
        <dgm:presLayoutVars>
          <dgm:chMax val="1"/>
          <dgm:bulletEnabled val="1"/>
        </dgm:presLayoutVars>
      </dgm:prSet>
      <dgm:spPr/>
      <dgm:t>
        <a:bodyPr/>
        <a:lstStyle/>
        <a:p>
          <a:endParaRPr lang="tr-TR"/>
        </a:p>
      </dgm:t>
    </dgm:pt>
    <dgm:pt modelId="{5570AFFD-2140-420C-AFCB-FC37663BDD18}" type="pres">
      <dgm:prSet presAssocID="{FC747752-BB6C-4268-B09C-81A818E4EE08}" presName="descendantText" presStyleLbl="alignAccFollowNode1" presStyleIdx="4" presStyleCnt="5">
        <dgm:presLayoutVars>
          <dgm:bulletEnabled val="1"/>
        </dgm:presLayoutVars>
      </dgm:prSet>
      <dgm:spPr/>
      <dgm:t>
        <a:bodyPr/>
        <a:lstStyle/>
        <a:p>
          <a:endParaRPr lang="tr-TR"/>
        </a:p>
      </dgm:t>
    </dgm:pt>
  </dgm:ptLst>
  <dgm:cxnLst>
    <dgm:cxn modelId="{561F1154-8EA5-4DCA-B496-EF133124E932}" type="presOf" srcId="{D61355E4-9FE6-4F50-867B-2ABA56975D9E}" destId="{9D3584E0-B17F-4431-AF5F-1DFAE3D19439}" srcOrd="0" destOrd="0" presId="urn:microsoft.com/office/officeart/2005/8/layout/vList5"/>
    <dgm:cxn modelId="{5545D73E-B92C-410D-8919-85E4B476B144}" type="presOf" srcId="{15D2C86E-8943-4B8D-A1FA-61F642F5BFF4}" destId="{A16A1FB2-904C-4CFA-A2AB-1C5C4DB43253}" srcOrd="0" destOrd="0" presId="urn:microsoft.com/office/officeart/2005/8/layout/vList5"/>
    <dgm:cxn modelId="{8FD3631E-DFF1-4CB7-BECC-F6778FE9D866}" type="presOf" srcId="{912B083B-AF99-4E11-939D-410C21830B2F}" destId="{B7D3E304-D28C-4E32-A81C-05C9D26121D8}" srcOrd="0" destOrd="0" presId="urn:microsoft.com/office/officeart/2005/8/layout/vList5"/>
    <dgm:cxn modelId="{8B584963-A970-43B2-B8AB-A4B3CF111B4F}" srcId="{4074AF2B-F6FD-4D59-A9A0-0D75A5F0F5A9}" destId="{25A6C576-4EFE-41D6-94CD-28ADCEBD575F}" srcOrd="2" destOrd="0" parTransId="{08CD30B9-E1ED-46AD-BD89-69DD664E97D2}" sibTransId="{50AC42F6-82E5-4F99-89FC-80B84F3B3EC4}"/>
    <dgm:cxn modelId="{068F0D75-B018-427E-BEC4-2E2D9AACDCDC}" srcId="{25A6C576-4EFE-41D6-94CD-28ADCEBD575F}" destId="{912B083B-AF99-4E11-939D-410C21830B2F}" srcOrd="0" destOrd="0" parTransId="{FD7E8693-26A1-4B21-A910-B3FEFED01318}" sibTransId="{B00AF20F-103D-4186-B59B-E0077482E660}"/>
    <dgm:cxn modelId="{04719392-6DBA-4144-80CB-6E7227ECA807}" srcId="{4074AF2B-F6FD-4D59-A9A0-0D75A5F0F5A9}" destId="{F76B3DCE-4DCB-4E19-AA4C-F7BE1AB12C86}" srcOrd="1" destOrd="0" parTransId="{EE00C6BC-46D1-4A7A-8C5A-4994E74BA8B3}" sibTransId="{C69FA607-B1DD-485E-A53D-C8D68A3F8BF4}"/>
    <dgm:cxn modelId="{EBB1FDE7-9799-49A6-B915-7C3312F6F462}" type="presOf" srcId="{176B4528-5135-4629-AD79-04188A9DF18E}" destId="{5570AFFD-2140-420C-AFCB-FC37663BDD18}" srcOrd="0" destOrd="0" presId="urn:microsoft.com/office/officeart/2005/8/layout/vList5"/>
    <dgm:cxn modelId="{13D5ABAE-CD25-4E6F-A848-6BAA90430A88}" type="presOf" srcId="{9E5CD924-6A07-442D-8BC5-1299134F41B7}" destId="{DB1449E1-B903-4F43-859A-B837353BC2C7}" srcOrd="0" destOrd="0" presId="urn:microsoft.com/office/officeart/2005/8/layout/vList5"/>
    <dgm:cxn modelId="{D3D7BB8F-180C-425F-BD48-42D181F246B0}" type="presOf" srcId="{4074AF2B-F6FD-4D59-A9A0-0D75A5F0F5A9}" destId="{FEEFDC1F-F8FF-48A0-9AA7-89E69B7DCDDE}" srcOrd="0" destOrd="0" presId="urn:microsoft.com/office/officeart/2005/8/layout/vList5"/>
    <dgm:cxn modelId="{D5BA9E03-E9C3-438E-9B24-E53963C35445}" srcId="{D61355E4-9FE6-4F50-867B-2ABA56975D9E}" destId="{6571130F-AE57-447B-82F0-82483FB206C2}" srcOrd="0" destOrd="0" parTransId="{A046433B-D8C5-4564-8B63-4DDD25EE9909}" sibTransId="{B2209FCB-0723-437F-BDD8-EFD9005649BC}"/>
    <dgm:cxn modelId="{32D52ED9-1A74-4819-9CB2-A92B34850EA9}" type="presOf" srcId="{FC747752-BB6C-4268-B09C-81A818E4EE08}" destId="{111F769A-19D0-435F-8F7F-5DC6196EA39E}" srcOrd="0" destOrd="0" presId="urn:microsoft.com/office/officeart/2005/8/layout/vList5"/>
    <dgm:cxn modelId="{B5B91047-7AF2-40E5-A0B4-5621E4A78BFF}" type="presOf" srcId="{EB492E05-6B9C-4E32-AAF6-1E9915B68B90}" destId="{55885E4F-E2FA-4F3C-8261-60B1DA9085C7}" srcOrd="0" destOrd="0" presId="urn:microsoft.com/office/officeart/2005/8/layout/vList5"/>
    <dgm:cxn modelId="{713122EC-29D2-4256-A99F-08A16315687D}" srcId="{FC747752-BB6C-4268-B09C-81A818E4EE08}" destId="{176B4528-5135-4629-AD79-04188A9DF18E}" srcOrd="0" destOrd="0" parTransId="{606BF998-67FF-4B0E-AB07-158A69089ABC}" sibTransId="{5BD4594C-32D6-4237-869F-B6C073F42F19}"/>
    <dgm:cxn modelId="{665ACE47-9CA1-402D-9EA8-F280B5E7E292}" srcId="{4074AF2B-F6FD-4D59-A9A0-0D75A5F0F5A9}" destId="{D61355E4-9FE6-4F50-867B-2ABA56975D9E}" srcOrd="3" destOrd="0" parTransId="{86D9E6B0-A9AD-4D7C-98A3-8EA3DB3E055B}" sibTransId="{D4BB90B1-EEBA-4D07-9C7B-EF8BA3E73972}"/>
    <dgm:cxn modelId="{FD42F4FA-9473-41FB-9EDA-351450817EEE}" srcId="{4074AF2B-F6FD-4D59-A9A0-0D75A5F0F5A9}" destId="{FC747752-BB6C-4268-B09C-81A818E4EE08}" srcOrd="4" destOrd="0" parTransId="{4A065B44-52DF-484D-BB47-349EA89673A6}" sibTransId="{E33CE83F-0519-4AED-823F-04F93B145B61}"/>
    <dgm:cxn modelId="{C44757C0-C43F-4343-BBFC-9E0156103804}" srcId="{F76B3DCE-4DCB-4E19-AA4C-F7BE1AB12C86}" destId="{EB492E05-6B9C-4E32-AAF6-1E9915B68B90}" srcOrd="0" destOrd="0" parTransId="{ACEC5E01-F79E-4971-96D8-0DB560120633}" sibTransId="{FFCEA813-B65A-4297-A5BC-EF0FAC64B6CD}"/>
    <dgm:cxn modelId="{09F31318-82BB-40FD-B918-E5AD62E57129}" type="presOf" srcId="{F76B3DCE-4DCB-4E19-AA4C-F7BE1AB12C86}" destId="{BEBEC5E8-A2DD-478D-B03A-60C0C3C6076A}" srcOrd="0" destOrd="0" presId="urn:microsoft.com/office/officeart/2005/8/layout/vList5"/>
    <dgm:cxn modelId="{A599B062-8853-4502-B346-81E251E511FF}" type="presOf" srcId="{6571130F-AE57-447B-82F0-82483FB206C2}" destId="{3DAB00D5-9946-48A6-A410-EA84191A1135}" srcOrd="0" destOrd="0" presId="urn:microsoft.com/office/officeart/2005/8/layout/vList5"/>
    <dgm:cxn modelId="{B5A9BD42-68DE-4995-9399-674E85913A37}" type="presOf" srcId="{25A6C576-4EFE-41D6-94CD-28ADCEBD575F}" destId="{9E5EEDC9-8877-44C9-8FD2-BFFBD7490715}" srcOrd="0" destOrd="0" presId="urn:microsoft.com/office/officeart/2005/8/layout/vList5"/>
    <dgm:cxn modelId="{416A97D9-0A82-4CD9-B4B9-8A352E833CB9}" srcId="{15D2C86E-8943-4B8D-A1FA-61F642F5BFF4}" destId="{9E5CD924-6A07-442D-8BC5-1299134F41B7}" srcOrd="0" destOrd="0" parTransId="{7D25C5C8-0A2B-4537-AE86-75402BAC1066}" sibTransId="{9FCB8759-A16A-4C14-8516-4887A491B9E4}"/>
    <dgm:cxn modelId="{920AD986-3439-43E8-96A5-B1AF94C1F79F}" srcId="{4074AF2B-F6FD-4D59-A9A0-0D75A5F0F5A9}" destId="{15D2C86E-8943-4B8D-A1FA-61F642F5BFF4}" srcOrd="0" destOrd="0" parTransId="{04F09A42-0B4F-4EFB-A9E1-BE5722395594}" sibTransId="{0DA721BC-8859-47D4-A7B9-998CB45B8C5D}"/>
    <dgm:cxn modelId="{034DAEDD-FECA-4E47-9D10-19189AB9FE16}" type="presParOf" srcId="{FEEFDC1F-F8FF-48A0-9AA7-89E69B7DCDDE}" destId="{8EC1AE96-603F-41BC-80CE-E65690C7A501}" srcOrd="0" destOrd="0" presId="urn:microsoft.com/office/officeart/2005/8/layout/vList5"/>
    <dgm:cxn modelId="{5C7D3F42-12CD-45E6-84F8-E4D130314284}" type="presParOf" srcId="{8EC1AE96-603F-41BC-80CE-E65690C7A501}" destId="{A16A1FB2-904C-4CFA-A2AB-1C5C4DB43253}" srcOrd="0" destOrd="0" presId="urn:microsoft.com/office/officeart/2005/8/layout/vList5"/>
    <dgm:cxn modelId="{CB2B0FEB-4341-4909-AA7E-F5213CA77DEA}" type="presParOf" srcId="{8EC1AE96-603F-41BC-80CE-E65690C7A501}" destId="{DB1449E1-B903-4F43-859A-B837353BC2C7}" srcOrd="1" destOrd="0" presId="urn:microsoft.com/office/officeart/2005/8/layout/vList5"/>
    <dgm:cxn modelId="{B2E04136-967B-4345-AF1F-1B0112A05B56}" type="presParOf" srcId="{FEEFDC1F-F8FF-48A0-9AA7-89E69B7DCDDE}" destId="{DE56C0F3-018A-4A1B-A8AC-417EEDB0365F}" srcOrd="1" destOrd="0" presId="urn:microsoft.com/office/officeart/2005/8/layout/vList5"/>
    <dgm:cxn modelId="{ED7873D3-4F12-47A2-86FA-8938EE8AACF8}" type="presParOf" srcId="{FEEFDC1F-F8FF-48A0-9AA7-89E69B7DCDDE}" destId="{FA922D85-6D08-4061-A6B5-89C568111C91}" srcOrd="2" destOrd="0" presId="urn:microsoft.com/office/officeart/2005/8/layout/vList5"/>
    <dgm:cxn modelId="{93DE5D6A-8818-42AE-AED8-ABB78BADF37F}" type="presParOf" srcId="{FA922D85-6D08-4061-A6B5-89C568111C91}" destId="{BEBEC5E8-A2DD-478D-B03A-60C0C3C6076A}" srcOrd="0" destOrd="0" presId="urn:microsoft.com/office/officeart/2005/8/layout/vList5"/>
    <dgm:cxn modelId="{2F578122-F742-4ECB-BFDC-B25F155A37F2}" type="presParOf" srcId="{FA922D85-6D08-4061-A6B5-89C568111C91}" destId="{55885E4F-E2FA-4F3C-8261-60B1DA9085C7}" srcOrd="1" destOrd="0" presId="urn:microsoft.com/office/officeart/2005/8/layout/vList5"/>
    <dgm:cxn modelId="{AD4F0AFD-15E0-4CAB-B309-9C20620F3005}" type="presParOf" srcId="{FEEFDC1F-F8FF-48A0-9AA7-89E69B7DCDDE}" destId="{C19665DD-B182-475F-8990-5A1A338D1C33}" srcOrd="3" destOrd="0" presId="urn:microsoft.com/office/officeart/2005/8/layout/vList5"/>
    <dgm:cxn modelId="{EEFB7948-3301-4728-A2D5-C31E21986E78}" type="presParOf" srcId="{FEEFDC1F-F8FF-48A0-9AA7-89E69B7DCDDE}" destId="{640F22DD-04AC-46E5-ADC7-475006C4A38B}" srcOrd="4" destOrd="0" presId="urn:microsoft.com/office/officeart/2005/8/layout/vList5"/>
    <dgm:cxn modelId="{44533C73-8E88-45D0-BC53-F683460B8DE2}" type="presParOf" srcId="{640F22DD-04AC-46E5-ADC7-475006C4A38B}" destId="{9E5EEDC9-8877-44C9-8FD2-BFFBD7490715}" srcOrd="0" destOrd="0" presId="urn:microsoft.com/office/officeart/2005/8/layout/vList5"/>
    <dgm:cxn modelId="{A714E097-38F4-4444-BB10-7CA8C223D9AD}" type="presParOf" srcId="{640F22DD-04AC-46E5-ADC7-475006C4A38B}" destId="{B7D3E304-D28C-4E32-A81C-05C9D26121D8}" srcOrd="1" destOrd="0" presId="urn:microsoft.com/office/officeart/2005/8/layout/vList5"/>
    <dgm:cxn modelId="{A382B6C4-8C02-454E-A5C5-B2FDE5B4577B}" type="presParOf" srcId="{FEEFDC1F-F8FF-48A0-9AA7-89E69B7DCDDE}" destId="{DA763709-330A-4766-A37F-348F3CEDD344}" srcOrd="5" destOrd="0" presId="urn:microsoft.com/office/officeart/2005/8/layout/vList5"/>
    <dgm:cxn modelId="{67B204F5-D3DE-4CC9-BA93-A54F1993BBEE}" type="presParOf" srcId="{FEEFDC1F-F8FF-48A0-9AA7-89E69B7DCDDE}" destId="{2734C3F9-554F-4D11-88E1-2D4EE539B0B6}" srcOrd="6" destOrd="0" presId="urn:microsoft.com/office/officeart/2005/8/layout/vList5"/>
    <dgm:cxn modelId="{D647A076-3DFD-4558-9D47-BD7544361B30}" type="presParOf" srcId="{2734C3F9-554F-4D11-88E1-2D4EE539B0B6}" destId="{9D3584E0-B17F-4431-AF5F-1DFAE3D19439}" srcOrd="0" destOrd="0" presId="urn:microsoft.com/office/officeart/2005/8/layout/vList5"/>
    <dgm:cxn modelId="{6B5DEB09-28B7-4322-A382-111062A07FE7}" type="presParOf" srcId="{2734C3F9-554F-4D11-88E1-2D4EE539B0B6}" destId="{3DAB00D5-9946-48A6-A410-EA84191A1135}" srcOrd="1" destOrd="0" presId="urn:microsoft.com/office/officeart/2005/8/layout/vList5"/>
    <dgm:cxn modelId="{D51BDFBB-2ED1-4EBE-8B12-5BD826BA31E0}" type="presParOf" srcId="{FEEFDC1F-F8FF-48A0-9AA7-89E69B7DCDDE}" destId="{A870D006-A364-439D-8CB9-5BD375FF398C}" srcOrd="7" destOrd="0" presId="urn:microsoft.com/office/officeart/2005/8/layout/vList5"/>
    <dgm:cxn modelId="{648B539F-DA79-4589-8B60-945CB789EF47}" type="presParOf" srcId="{FEEFDC1F-F8FF-48A0-9AA7-89E69B7DCDDE}" destId="{ED323C89-0E0E-4511-B438-E876D6DFAA74}" srcOrd="8" destOrd="0" presId="urn:microsoft.com/office/officeart/2005/8/layout/vList5"/>
    <dgm:cxn modelId="{710BC1D1-8FC3-4944-8249-29514F1A10BD}" type="presParOf" srcId="{ED323C89-0E0E-4511-B438-E876D6DFAA74}" destId="{111F769A-19D0-435F-8F7F-5DC6196EA39E}" srcOrd="0" destOrd="0" presId="urn:microsoft.com/office/officeart/2005/8/layout/vList5"/>
    <dgm:cxn modelId="{8D8F7255-71CA-4B14-AA4B-223226DDE5D8}" type="presParOf" srcId="{ED323C89-0E0E-4511-B438-E876D6DFAA74}" destId="{5570AFFD-2140-420C-AFCB-FC37663BDD1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76BB4F-36B7-4B98-A876-D87431CB6FD4}"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tr-TR"/>
        </a:p>
      </dgm:t>
    </dgm:pt>
    <dgm:pt modelId="{9A994340-1DDF-4C6D-A806-F9B824AD7A0E}">
      <dgm:prSet phldrT="[Metin]"/>
      <dgm:spPr/>
      <dgm:t>
        <a:bodyPr/>
        <a:lstStyle/>
        <a:p>
          <a:r>
            <a:rPr lang="tr-TR" dirty="0" smtClean="0">
              <a:solidFill>
                <a:schemeClr val="tx1"/>
              </a:solidFill>
            </a:rPr>
            <a:t>Denetim Mekanizması</a:t>
          </a:r>
          <a:endParaRPr lang="tr-TR" dirty="0">
            <a:solidFill>
              <a:schemeClr val="tx1"/>
            </a:solidFill>
          </a:endParaRPr>
        </a:p>
      </dgm:t>
    </dgm:pt>
    <dgm:pt modelId="{64F77426-F03A-4CB3-8D45-49D2EC101CDD}" type="parTrans" cxnId="{ECC43E0C-85FB-4D5B-A80A-B605BD9BBA18}">
      <dgm:prSet/>
      <dgm:spPr/>
      <dgm:t>
        <a:bodyPr/>
        <a:lstStyle/>
        <a:p>
          <a:endParaRPr lang="tr-TR">
            <a:solidFill>
              <a:schemeClr val="tx1"/>
            </a:solidFill>
          </a:endParaRPr>
        </a:p>
      </dgm:t>
    </dgm:pt>
    <dgm:pt modelId="{7FAC65ED-3B70-46D3-A9D7-514BB8D9D835}" type="sibTrans" cxnId="{ECC43E0C-85FB-4D5B-A80A-B605BD9BBA18}">
      <dgm:prSet/>
      <dgm:spPr/>
      <dgm:t>
        <a:bodyPr/>
        <a:lstStyle/>
        <a:p>
          <a:endParaRPr lang="tr-TR">
            <a:solidFill>
              <a:schemeClr val="tx1"/>
            </a:solidFill>
          </a:endParaRPr>
        </a:p>
      </dgm:t>
    </dgm:pt>
    <dgm:pt modelId="{7523C2D2-FFB1-45D0-80BC-D7A24E07C6AB}">
      <dgm:prSet phldrT="[Metin]"/>
      <dgm:spPr/>
      <dgm:t>
        <a:bodyPr/>
        <a:lstStyle/>
        <a:p>
          <a:r>
            <a:rPr lang="tr-TR" dirty="0" smtClean="0">
              <a:solidFill>
                <a:schemeClr val="tx1"/>
              </a:solidFill>
            </a:rPr>
            <a:t>Denetim mekanizması kurallara uymayan okulların takibi için. </a:t>
          </a:r>
          <a:endParaRPr lang="tr-TR" dirty="0">
            <a:solidFill>
              <a:schemeClr val="tx1"/>
            </a:solidFill>
          </a:endParaRPr>
        </a:p>
      </dgm:t>
    </dgm:pt>
    <dgm:pt modelId="{D5284B2B-4F45-4861-A92D-C138F2E08F8E}" type="parTrans" cxnId="{FD6A9739-6FAC-4627-82C0-75892E2B4AF9}">
      <dgm:prSet/>
      <dgm:spPr/>
      <dgm:t>
        <a:bodyPr/>
        <a:lstStyle/>
        <a:p>
          <a:endParaRPr lang="tr-TR">
            <a:solidFill>
              <a:schemeClr val="tx1"/>
            </a:solidFill>
          </a:endParaRPr>
        </a:p>
      </dgm:t>
    </dgm:pt>
    <dgm:pt modelId="{1D558ACE-5306-4221-B956-48C1AA842339}" type="sibTrans" cxnId="{FD6A9739-6FAC-4627-82C0-75892E2B4AF9}">
      <dgm:prSet/>
      <dgm:spPr/>
      <dgm:t>
        <a:bodyPr/>
        <a:lstStyle/>
        <a:p>
          <a:endParaRPr lang="tr-TR">
            <a:solidFill>
              <a:schemeClr val="tx1"/>
            </a:solidFill>
          </a:endParaRPr>
        </a:p>
      </dgm:t>
    </dgm:pt>
    <dgm:pt modelId="{311261B2-A495-4D90-91B6-98C0C07303FF}">
      <dgm:prSet phldrT="[Metin]"/>
      <dgm:spPr/>
      <dgm:t>
        <a:bodyPr/>
        <a:lstStyle/>
        <a:p>
          <a:r>
            <a:rPr lang="tr-TR" dirty="0" smtClean="0">
              <a:solidFill>
                <a:schemeClr val="tx1"/>
              </a:solidFill>
            </a:rPr>
            <a:t>Netlik ve Belirsizlik</a:t>
          </a:r>
          <a:endParaRPr lang="tr-TR" dirty="0">
            <a:solidFill>
              <a:schemeClr val="tx1"/>
            </a:solidFill>
          </a:endParaRPr>
        </a:p>
      </dgm:t>
    </dgm:pt>
    <dgm:pt modelId="{E58776FD-375B-4B78-A7CE-821C0B0BC280}" type="parTrans" cxnId="{DE9246B3-C8F2-4A91-BA39-38BB675609D3}">
      <dgm:prSet/>
      <dgm:spPr/>
      <dgm:t>
        <a:bodyPr/>
        <a:lstStyle/>
        <a:p>
          <a:endParaRPr lang="tr-TR">
            <a:solidFill>
              <a:schemeClr val="tx1"/>
            </a:solidFill>
          </a:endParaRPr>
        </a:p>
      </dgm:t>
    </dgm:pt>
    <dgm:pt modelId="{D8F1E5DE-BE18-4386-BBBB-87B74DEA27A1}" type="sibTrans" cxnId="{DE9246B3-C8F2-4A91-BA39-38BB675609D3}">
      <dgm:prSet/>
      <dgm:spPr/>
      <dgm:t>
        <a:bodyPr/>
        <a:lstStyle/>
        <a:p>
          <a:endParaRPr lang="tr-TR">
            <a:solidFill>
              <a:schemeClr val="tx1"/>
            </a:solidFill>
          </a:endParaRPr>
        </a:p>
      </dgm:t>
    </dgm:pt>
    <dgm:pt modelId="{E5CD08A9-5E9D-459F-9371-9D6EEF415B37}">
      <dgm:prSet phldrT="[Metin]"/>
      <dgm:spPr/>
      <dgm:t>
        <a:bodyPr/>
        <a:lstStyle/>
        <a:p>
          <a:r>
            <a:rPr lang="tr-TR" dirty="0" smtClean="0">
              <a:solidFill>
                <a:schemeClr val="tx1"/>
              </a:solidFill>
              <a:effectLst/>
              <a:latin typeface="+mn-lt"/>
              <a:ea typeface="+mn-ea"/>
              <a:cs typeface="+mn-cs"/>
            </a:rPr>
            <a:t>Yazılı politika ya da kuralların ne kadar tutarlı ya da belirginliğinin derecesi.</a:t>
          </a:r>
          <a:endParaRPr lang="tr-TR" dirty="0">
            <a:solidFill>
              <a:schemeClr val="tx1"/>
            </a:solidFill>
          </a:endParaRPr>
        </a:p>
      </dgm:t>
    </dgm:pt>
    <dgm:pt modelId="{CBB67D7B-00D6-4168-88FF-77397D1A8E1E}" type="parTrans" cxnId="{26976711-766B-4DDC-8304-D2AD48355FBF}">
      <dgm:prSet/>
      <dgm:spPr/>
      <dgm:t>
        <a:bodyPr/>
        <a:lstStyle/>
        <a:p>
          <a:endParaRPr lang="tr-TR">
            <a:solidFill>
              <a:schemeClr val="tx1"/>
            </a:solidFill>
          </a:endParaRPr>
        </a:p>
      </dgm:t>
    </dgm:pt>
    <dgm:pt modelId="{36A18BB5-92E4-4E75-9BD4-2B54ADEE6445}" type="sibTrans" cxnId="{26976711-766B-4DDC-8304-D2AD48355FBF}">
      <dgm:prSet/>
      <dgm:spPr/>
      <dgm:t>
        <a:bodyPr/>
        <a:lstStyle/>
        <a:p>
          <a:endParaRPr lang="tr-TR">
            <a:solidFill>
              <a:schemeClr val="tx1"/>
            </a:solidFill>
          </a:endParaRPr>
        </a:p>
      </dgm:t>
    </dgm:pt>
    <dgm:pt modelId="{0CEF4AA5-EFBE-4A70-A985-9CE37A6155B8}">
      <dgm:prSet phldrT="[Metin]"/>
      <dgm:spPr/>
      <dgm:t>
        <a:bodyPr/>
        <a:lstStyle/>
        <a:p>
          <a:r>
            <a:rPr lang="tr-TR" dirty="0" smtClean="0">
              <a:solidFill>
                <a:schemeClr val="tx1"/>
              </a:solidFill>
            </a:rPr>
            <a:t>Risk</a:t>
          </a:r>
          <a:endParaRPr lang="tr-TR" dirty="0">
            <a:solidFill>
              <a:schemeClr val="tx1"/>
            </a:solidFill>
          </a:endParaRPr>
        </a:p>
      </dgm:t>
    </dgm:pt>
    <dgm:pt modelId="{ACF06AAA-515C-4BEE-B463-91DC3040A3BC}" type="parTrans" cxnId="{9B9785F0-B045-43C0-98FF-C1D2194943F6}">
      <dgm:prSet/>
      <dgm:spPr/>
      <dgm:t>
        <a:bodyPr/>
        <a:lstStyle/>
        <a:p>
          <a:endParaRPr lang="tr-TR">
            <a:solidFill>
              <a:schemeClr val="tx1"/>
            </a:solidFill>
          </a:endParaRPr>
        </a:p>
      </dgm:t>
    </dgm:pt>
    <dgm:pt modelId="{FA379549-D9A4-4AF7-AFD8-64B35EC9208F}" type="sibTrans" cxnId="{9B9785F0-B045-43C0-98FF-C1D2194943F6}">
      <dgm:prSet/>
      <dgm:spPr/>
      <dgm:t>
        <a:bodyPr/>
        <a:lstStyle/>
        <a:p>
          <a:endParaRPr lang="tr-TR">
            <a:solidFill>
              <a:schemeClr val="tx1"/>
            </a:solidFill>
          </a:endParaRPr>
        </a:p>
      </dgm:t>
    </dgm:pt>
    <dgm:pt modelId="{1793ED5A-8010-41B3-B5C4-6B9132A82C8A}">
      <dgm:prSet phldrT="[Metin]"/>
      <dgm:spPr/>
      <dgm:t>
        <a:bodyPr/>
        <a:lstStyle/>
        <a:p>
          <a:r>
            <a:rPr lang="tr-TR" dirty="0" smtClean="0">
              <a:solidFill>
                <a:schemeClr val="tx1"/>
              </a:solidFill>
              <a:effectLst/>
              <a:latin typeface="+mn-lt"/>
              <a:ea typeface="+mn-ea"/>
              <a:cs typeface="+mn-cs"/>
            </a:rPr>
            <a:t>Politikadaki belirsizlik ile uygulamadaki güçlük arasındaki ilişkiyi anlatıyor</a:t>
          </a:r>
          <a:endParaRPr lang="tr-TR" dirty="0">
            <a:solidFill>
              <a:schemeClr val="tx1"/>
            </a:solidFill>
          </a:endParaRPr>
        </a:p>
      </dgm:t>
    </dgm:pt>
    <dgm:pt modelId="{65954AF8-E527-46D0-A339-7934E37E30AC}" type="parTrans" cxnId="{7F6066E4-6E07-49AE-BAD0-F6EFFDF5C5FB}">
      <dgm:prSet/>
      <dgm:spPr/>
      <dgm:t>
        <a:bodyPr/>
        <a:lstStyle/>
        <a:p>
          <a:endParaRPr lang="tr-TR">
            <a:solidFill>
              <a:schemeClr val="tx1"/>
            </a:solidFill>
          </a:endParaRPr>
        </a:p>
      </dgm:t>
    </dgm:pt>
    <dgm:pt modelId="{0CCA23F1-283E-4580-822A-01265A00BB9D}" type="sibTrans" cxnId="{7F6066E4-6E07-49AE-BAD0-F6EFFDF5C5FB}">
      <dgm:prSet/>
      <dgm:spPr/>
      <dgm:t>
        <a:bodyPr/>
        <a:lstStyle/>
        <a:p>
          <a:endParaRPr lang="tr-TR">
            <a:solidFill>
              <a:schemeClr val="tx1"/>
            </a:solidFill>
          </a:endParaRPr>
        </a:p>
      </dgm:t>
    </dgm:pt>
    <dgm:pt modelId="{3F5C9A11-DBF9-4965-8E3C-871911702DF0}">
      <dgm:prSet phldrT="[Metin]"/>
      <dgm:spPr/>
      <dgm:t>
        <a:bodyPr/>
        <a:lstStyle/>
        <a:p>
          <a:r>
            <a:rPr lang="tr-TR" smtClean="0">
              <a:solidFill>
                <a:schemeClr val="tx1"/>
              </a:solidFill>
              <a:effectLst/>
              <a:latin typeface="+mn-lt"/>
              <a:ea typeface="+mn-ea"/>
              <a:cs typeface="+mn-cs"/>
            </a:rPr>
            <a:t>Politikaların gözetleyen denetim organı açısından sınırlılıkları vardır. </a:t>
          </a:r>
          <a:endParaRPr lang="tr-TR" dirty="0">
            <a:solidFill>
              <a:schemeClr val="tx1"/>
            </a:solidFill>
          </a:endParaRPr>
        </a:p>
      </dgm:t>
    </dgm:pt>
    <dgm:pt modelId="{9BF925C7-421F-4453-B227-BD7536CC5969}" type="parTrans" cxnId="{3D0E671F-99B8-4A62-9BA8-811412B62ADC}">
      <dgm:prSet/>
      <dgm:spPr/>
      <dgm:t>
        <a:bodyPr/>
        <a:lstStyle/>
        <a:p>
          <a:endParaRPr lang="tr-TR">
            <a:solidFill>
              <a:schemeClr val="tx1"/>
            </a:solidFill>
          </a:endParaRPr>
        </a:p>
      </dgm:t>
    </dgm:pt>
    <dgm:pt modelId="{0EF53484-9AF2-40BE-A6A9-E8A9AABB3848}" type="sibTrans" cxnId="{3D0E671F-99B8-4A62-9BA8-811412B62ADC}">
      <dgm:prSet/>
      <dgm:spPr/>
      <dgm:t>
        <a:bodyPr/>
        <a:lstStyle/>
        <a:p>
          <a:endParaRPr lang="tr-TR">
            <a:solidFill>
              <a:schemeClr val="tx1"/>
            </a:solidFill>
          </a:endParaRPr>
        </a:p>
      </dgm:t>
    </dgm:pt>
    <dgm:pt modelId="{D887DAB8-8902-4E96-A960-F9E58BA2BBF4}">
      <dgm:prSet phldrT="[Metin]"/>
      <dgm:spPr/>
      <dgm:t>
        <a:bodyPr/>
        <a:lstStyle/>
        <a:p>
          <a:r>
            <a:rPr lang="tr-TR" dirty="0" smtClean="0">
              <a:solidFill>
                <a:schemeClr val="tx1"/>
              </a:solidFill>
            </a:rPr>
            <a:t>Sınırlar</a:t>
          </a:r>
          <a:endParaRPr lang="tr-TR" dirty="0">
            <a:solidFill>
              <a:schemeClr val="tx1"/>
            </a:solidFill>
          </a:endParaRPr>
        </a:p>
      </dgm:t>
    </dgm:pt>
    <dgm:pt modelId="{ACBFE7D5-9DDB-4526-B3BB-49837D1FB8D5}" type="parTrans" cxnId="{EF6EA821-7D01-4FD1-A203-98D2D6348544}">
      <dgm:prSet/>
      <dgm:spPr/>
      <dgm:t>
        <a:bodyPr/>
        <a:lstStyle/>
        <a:p>
          <a:endParaRPr lang="tr-TR">
            <a:solidFill>
              <a:schemeClr val="tx1"/>
            </a:solidFill>
          </a:endParaRPr>
        </a:p>
      </dgm:t>
    </dgm:pt>
    <dgm:pt modelId="{4FA446BD-3994-452E-B2CA-05BDF2F0F825}" type="sibTrans" cxnId="{EF6EA821-7D01-4FD1-A203-98D2D6348544}">
      <dgm:prSet/>
      <dgm:spPr/>
      <dgm:t>
        <a:bodyPr/>
        <a:lstStyle/>
        <a:p>
          <a:endParaRPr lang="tr-TR">
            <a:solidFill>
              <a:schemeClr val="tx1"/>
            </a:solidFill>
          </a:endParaRPr>
        </a:p>
      </dgm:t>
    </dgm:pt>
    <dgm:pt modelId="{AE7A7FA8-0161-4858-8516-B358AA66D3F8}" type="pres">
      <dgm:prSet presAssocID="{0576BB4F-36B7-4B98-A876-D87431CB6FD4}" presName="Name0" presStyleCnt="0">
        <dgm:presLayoutVars>
          <dgm:dir/>
          <dgm:animLvl val="lvl"/>
          <dgm:resizeHandles val="exact"/>
        </dgm:presLayoutVars>
      </dgm:prSet>
      <dgm:spPr/>
      <dgm:t>
        <a:bodyPr/>
        <a:lstStyle/>
        <a:p>
          <a:endParaRPr lang="tr-TR"/>
        </a:p>
      </dgm:t>
    </dgm:pt>
    <dgm:pt modelId="{B3BDCF42-DFFA-4B8E-BCE0-D25E7CA495A4}" type="pres">
      <dgm:prSet presAssocID="{9A994340-1DDF-4C6D-A806-F9B824AD7A0E}" presName="linNode" presStyleCnt="0"/>
      <dgm:spPr/>
    </dgm:pt>
    <dgm:pt modelId="{DAFD21C9-7D47-48E4-B354-B7E9AE0A7754}" type="pres">
      <dgm:prSet presAssocID="{9A994340-1DDF-4C6D-A806-F9B824AD7A0E}" presName="parentText" presStyleLbl="node1" presStyleIdx="0" presStyleCnt="4">
        <dgm:presLayoutVars>
          <dgm:chMax val="1"/>
          <dgm:bulletEnabled val="1"/>
        </dgm:presLayoutVars>
      </dgm:prSet>
      <dgm:spPr/>
      <dgm:t>
        <a:bodyPr/>
        <a:lstStyle/>
        <a:p>
          <a:endParaRPr lang="tr-TR"/>
        </a:p>
      </dgm:t>
    </dgm:pt>
    <dgm:pt modelId="{05AC1C20-6264-4934-BDA8-8717701AB0E1}" type="pres">
      <dgm:prSet presAssocID="{9A994340-1DDF-4C6D-A806-F9B824AD7A0E}" presName="descendantText" presStyleLbl="alignAccFollowNode1" presStyleIdx="0" presStyleCnt="4">
        <dgm:presLayoutVars>
          <dgm:bulletEnabled val="1"/>
        </dgm:presLayoutVars>
      </dgm:prSet>
      <dgm:spPr/>
      <dgm:t>
        <a:bodyPr/>
        <a:lstStyle/>
        <a:p>
          <a:endParaRPr lang="tr-TR"/>
        </a:p>
      </dgm:t>
    </dgm:pt>
    <dgm:pt modelId="{53AE8CB7-5C9C-4513-A1FA-0C8F70019A2F}" type="pres">
      <dgm:prSet presAssocID="{7FAC65ED-3B70-46D3-A9D7-514BB8D9D835}" presName="sp" presStyleCnt="0"/>
      <dgm:spPr/>
    </dgm:pt>
    <dgm:pt modelId="{E27B9B5D-4AA0-4D91-A8CA-EE88D0AF5111}" type="pres">
      <dgm:prSet presAssocID="{311261B2-A495-4D90-91B6-98C0C07303FF}" presName="linNode" presStyleCnt="0"/>
      <dgm:spPr/>
    </dgm:pt>
    <dgm:pt modelId="{1DB83504-5932-4EC9-B5CD-2C6A674BBF55}" type="pres">
      <dgm:prSet presAssocID="{311261B2-A495-4D90-91B6-98C0C07303FF}" presName="parentText" presStyleLbl="node1" presStyleIdx="1" presStyleCnt="4">
        <dgm:presLayoutVars>
          <dgm:chMax val="1"/>
          <dgm:bulletEnabled val="1"/>
        </dgm:presLayoutVars>
      </dgm:prSet>
      <dgm:spPr/>
      <dgm:t>
        <a:bodyPr/>
        <a:lstStyle/>
        <a:p>
          <a:endParaRPr lang="tr-TR"/>
        </a:p>
      </dgm:t>
    </dgm:pt>
    <dgm:pt modelId="{F90E6EA7-FE37-402C-B92B-E388A154322A}" type="pres">
      <dgm:prSet presAssocID="{311261B2-A495-4D90-91B6-98C0C07303FF}" presName="descendantText" presStyleLbl="alignAccFollowNode1" presStyleIdx="1" presStyleCnt="4">
        <dgm:presLayoutVars>
          <dgm:bulletEnabled val="1"/>
        </dgm:presLayoutVars>
      </dgm:prSet>
      <dgm:spPr/>
      <dgm:t>
        <a:bodyPr/>
        <a:lstStyle/>
        <a:p>
          <a:endParaRPr lang="tr-TR"/>
        </a:p>
      </dgm:t>
    </dgm:pt>
    <dgm:pt modelId="{97AB1C08-038E-450B-ABF4-951028E49D2D}" type="pres">
      <dgm:prSet presAssocID="{D8F1E5DE-BE18-4386-BBBB-87B74DEA27A1}" presName="sp" presStyleCnt="0"/>
      <dgm:spPr/>
    </dgm:pt>
    <dgm:pt modelId="{E786E0DA-A6D8-476F-A26C-A982D9A86003}" type="pres">
      <dgm:prSet presAssocID="{0CEF4AA5-EFBE-4A70-A985-9CE37A6155B8}" presName="linNode" presStyleCnt="0"/>
      <dgm:spPr/>
    </dgm:pt>
    <dgm:pt modelId="{C05CE075-7F82-4815-8C71-C97D66BB4433}" type="pres">
      <dgm:prSet presAssocID="{0CEF4AA5-EFBE-4A70-A985-9CE37A6155B8}" presName="parentText" presStyleLbl="node1" presStyleIdx="2" presStyleCnt="4">
        <dgm:presLayoutVars>
          <dgm:chMax val="1"/>
          <dgm:bulletEnabled val="1"/>
        </dgm:presLayoutVars>
      </dgm:prSet>
      <dgm:spPr/>
      <dgm:t>
        <a:bodyPr/>
        <a:lstStyle/>
        <a:p>
          <a:endParaRPr lang="tr-TR"/>
        </a:p>
      </dgm:t>
    </dgm:pt>
    <dgm:pt modelId="{D02CC14D-D702-434C-A3E3-82A4C8374800}" type="pres">
      <dgm:prSet presAssocID="{0CEF4AA5-EFBE-4A70-A985-9CE37A6155B8}" presName="descendantText" presStyleLbl="alignAccFollowNode1" presStyleIdx="2" presStyleCnt="4">
        <dgm:presLayoutVars>
          <dgm:bulletEnabled val="1"/>
        </dgm:presLayoutVars>
      </dgm:prSet>
      <dgm:spPr/>
      <dgm:t>
        <a:bodyPr/>
        <a:lstStyle/>
        <a:p>
          <a:endParaRPr lang="tr-TR"/>
        </a:p>
      </dgm:t>
    </dgm:pt>
    <dgm:pt modelId="{FB2102CD-2858-400A-8908-340623F2AB32}" type="pres">
      <dgm:prSet presAssocID="{FA379549-D9A4-4AF7-AFD8-64B35EC9208F}" presName="sp" presStyleCnt="0"/>
      <dgm:spPr/>
    </dgm:pt>
    <dgm:pt modelId="{58DA3ABE-28F6-4241-A129-5EA4D5191BD3}" type="pres">
      <dgm:prSet presAssocID="{D887DAB8-8902-4E96-A960-F9E58BA2BBF4}" presName="linNode" presStyleCnt="0"/>
      <dgm:spPr/>
    </dgm:pt>
    <dgm:pt modelId="{CEE021FF-7C6D-417B-927E-B4D0430942C3}" type="pres">
      <dgm:prSet presAssocID="{D887DAB8-8902-4E96-A960-F9E58BA2BBF4}" presName="parentText" presStyleLbl="node1" presStyleIdx="3" presStyleCnt="4">
        <dgm:presLayoutVars>
          <dgm:chMax val="1"/>
          <dgm:bulletEnabled val="1"/>
        </dgm:presLayoutVars>
      </dgm:prSet>
      <dgm:spPr/>
      <dgm:t>
        <a:bodyPr/>
        <a:lstStyle/>
        <a:p>
          <a:endParaRPr lang="tr-TR"/>
        </a:p>
      </dgm:t>
    </dgm:pt>
    <dgm:pt modelId="{7E428140-F18F-4B5D-A398-CA3415B1875B}" type="pres">
      <dgm:prSet presAssocID="{D887DAB8-8902-4E96-A960-F9E58BA2BBF4}" presName="descendantText" presStyleLbl="alignAccFollowNode1" presStyleIdx="3" presStyleCnt="4">
        <dgm:presLayoutVars>
          <dgm:bulletEnabled val="1"/>
        </dgm:presLayoutVars>
      </dgm:prSet>
      <dgm:spPr/>
      <dgm:t>
        <a:bodyPr/>
        <a:lstStyle/>
        <a:p>
          <a:endParaRPr lang="tr-TR"/>
        </a:p>
      </dgm:t>
    </dgm:pt>
  </dgm:ptLst>
  <dgm:cxnLst>
    <dgm:cxn modelId="{FE9ABC4B-A88C-4C24-899B-9C29F467D7EA}" type="presOf" srcId="{D887DAB8-8902-4E96-A960-F9E58BA2BBF4}" destId="{CEE021FF-7C6D-417B-927E-B4D0430942C3}" srcOrd="0" destOrd="0" presId="urn:microsoft.com/office/officeart/2005/8/layout/vList5"/>
    <dgm:cxn modelId="{FD6A9739-6FAC-4627-82C0-75892E2B4AF9}" srcId="{9A994340-1DDF-4C6D-A806-F9B824AD7A0E}" destId="{7523C2D2-FFB1-45D0-80BC-D7A24E07C6AB}" srcOrd="0" destOrd="0" parTransId="{D5284B2B-4F45-4861-A92D-C138F2E08F8E}" sibTransId="{1D558ACE-5306-4221-B956-48C1AA842339}"/>
    <dgm:cxn modelId="{3B78572C-EEDA-4512-B5C5-D5947FBD7BAD}" type="presOf" srcId="{311261B2-A495-4D90-91B6-98C0C07303FF}" destId="{1DB83504-5932-4EC9-B5CD-2C6A674BBF55}" srcOrd="0" destOrd="0" presId="urn:microsoft.com/office/officeart/2005/8/layout/vList5"/>
    <dgm:cxn modelId="{DE9246B3-C8F2-4A91-BA39-38BB675609D3}" srcId="{0576BB4F-36B7-4B98-A876-D87431CB6FD4}" destId="{311261B2-A495-4D90-91B6-98C0C07303FF}" srcOrd="1" destOrd="0" parTransId="{E58776FD-375B-4B78-A7CE-821C0B0BC280}" sibTransId="{D8F1E5DE-BE18-4386-BBBB-87B74DEA27A1}"/>
    <dgm:cxn modelId="{0FB519E7-89D4-4464-ACB8-887E22AAEC27}" type="presOf" srcId="{9A994340-1DDF-4C6D-A806-F9B824AD7A0E}" destId="{DAFD21C9-7D47-48E4-B354-B7E9AE0A7754}" srcOrd="0" destOrd="0" presId="urn:microsoft.com/office/officeart/2005/8/layout/vList5"/>
    <dgm:cxn modelId="{BD7F8756-536B-4E9E-BB1E-2AAFDAB7D3C4}" type="presOf" srcId="{7523C2D2-FFB1-45D0-80BC-D7A24E07C6AB}" destId="{05AC1C20-6264-4934-BDA8-8717701AB0E1}" srcOrd="0" destOrd="0" presId="urn:microsoft.com/office/officeart/2005/8/layout/vList5"/>
    <dgm:cxn modelId="{85F0C908-5BE2-486A-AC53-B5EAAD6760EE}" type="presOf" srcId="{E5CD08A9-5E9D-459F-9371-9D6EEF415B37}" destId="{F90E6EA7-FE37-402C-B92B-E388A154322A}" srcOrd="0" destOrd="0" presId="urn:microsoft.com/office/officeart/2005/8/layout/vList5"/>
    <dgm:cxn modelId="{1B627DB5-A397-47BB-B164-A2400BE5377C}" type="presOf" srcId="{1793ED5A-8010-41B3-B5C4-6B9132A82C8A}" destId="{D02CC14D-D702-434C-A3E3-82A4C8374800}" srcOrd="0" destOrd="0" presId="urn:microsoft.com/office/officeart/2005/8/layout/vList5"/>
    <dgm:cxn modelId="{26976711-766B-4DDC-8304-D2AD48355FBF}" srcId="{311261B2-A495-4D90-91B6-98C0C07303FF}" destId="{E5CD08A9-5E9D-459F-9371-9D6EEF415B37}" srcOrd="0" destOrd="0" parTransId="{CBB67D7B-00D6-4168-88FF-77397D1A8E1E}" sibTransId="{36A18BB5-92E4-4E75-9BD4-2B54ADEE6445}"/>
    <dgm:cxn modelId="{9B9785F0-B045-43C0-98FF-C1D2194943F6}" srcId="{0576BB4F-36B7-4B98-A876-D87431CB6FD4}" destId="{0CEF4AA5-EFBE-4A70-A985-9CE37A6155B8}" srcOrd="2" destOrd="0" parTransId="{ACF06AAA-515C-4BEE-B463-91DC3040A3BC}" sibTransId="{FA379549-D9A4-4AF7-AFD8-64B35EC9208F}"/>
    <dgm:cxn modelId="{D7C44E85-3C99-4B31-87AA-EF4601F17D91}" type="presOf" srcId="{0CEF4AA5-EFBE-4A70-A985-9CE37A6155B8}" destId="{C05CE075-7F82-4815-8C71-C97D66BB4433}" srcOrd="0" destOrd="0" presId="urn:microsoft.com/office/officeart/2005/8/layout/vList5"/>
    <dgm:cxn modelId="{0F77BFE4-C496-4194-9D98-EF98224FE688}" type="presOf" srcId="{3F5C9A11-DBF9-4965-8E3C-871911702DF0}" destId="{7E428140-F18F-4B5D-A398-CA3415B1875B}" srcOrd="0" destOrd="0" presId="urn:microsoft.com/office/officeart/2005/8/layout/vList5"/>
    <dgm:cxn modelId="{ECC43E0C-85FB-4D5B-A80A-B605BD9BBA18}" srcId="{0576BB4F-36B7-4B98-A876-D87431CB6FD4}" destId="{9A994340-1DDF-4C6D-A806-F9B824AD7A0E}" srcOrd="0" destOrd="0" parTransId="{64F77426-F03A-4CB3-8D45-49D2EC101CDD}" sibTransId="{7FAC65ED-3B70-46D3-A9D7-514BB8D9D835}"/>
    <dgm:cxn modelId="{EF6EA821-7D01-4FD1-A203-98D2D6348544}" srcId="{0576BB4F-36B7-4B98-A876-D87431CB6FD4}" destId="{D887DAB8-8902-4E96-A960-F9E58BA2BBF4}" srcOrd="3" destOrd="0" parTransId="{ACBFE7D5-9DDB-4526-B3BB-49837D1FB8D5}" sibTransId="{4FA446BD-3994-452E-B2CA-05BDF2F0F825}"/>
    <dgm:cxn modelId="{7AF3E0E3-6224-48E3-A5B2-D864BBD7A9CA}" type="presOf" srcId="{0576BB4F-36B7-4B98-A876-D87431CB6FD4}" destId="{AE7A7FA8-0161-4858-8516-B358AA66D3F8}" srcOrd="0" destOrd="0" presId="urn:microsoft.com/office/officeart/2005/8/layout/vList5"/>
    <dgm:cxn modelId="{7F6066E4-6E07-49AE-BAD0-F6EFFDF5C5FB}" srcId="{0CEF4AA5-EFBE-4A70-A985-9CE37A6155B8}" destId="{1793ED5A-8010-41B3-B5C4-6B9132A82C8A}" srcOrd="0" destOrd="0" parTransId="{65954AF8-E527-46D0-A339-7934E37E30AC}" sibTransId="{0CCA23F1-283E-4580-822A-01265A00BB9D}"/>
    <dgm:cxn modelId="{3D0E671F-99B8-4A62-9BA8-811412B62ADC}" srcId="{D887DAB8-8902-4E96-A960-F9E58BA2BBF4}" destId="{3F5C9A11-DBF9-4965-8E3C-871911702DF0}" srcOrd="0" destOrd="0" parTransId="{9BF925C7-421F-4453-B227-BD7536CC5969}" sibTransId="{0EF53484-9AF2-40BE-A6A9-E8A9AABB3848}"/>
    <dgm:cxn modelId="{E08D23C0-25BF-4E1A-B3DD-58922B26ED9D}" type="presParOf" srcId="{AE7A7FA8-0161-4858-8516-B358AA66D3F8}" destId="{B3BDCF42-DFFA-4B8E-BCE0-D25E7CA495A4}" srcOrd="0" destOrd="0" presId="urn:microsoft.com/office/officeart/2005/8/layout/vList5"/>
    <dgm:cxn modelId="{942D9D97-3DC3-4AD1-A2D7-6CBDAA67E8F3}" type="presParOf" srcId="{B3BDCF42-DFFA-4B8E-BCE0-D25E7CA495A4}" destId="{DAFD21C9-7D47-48E4-B354-B7E9AE0A7754}" srcOrd="0" destOrd="0" presId="urn:microsoft.com/office/officeart/2005/8/layout/vList5"/>
    <dgm:cxn modelId="{65000181-5FD3-455F-A493-2C0828052CA7}" type="presParOf" srcId="{B3BDCF42-DFFA-4B8E-BCE0-D25E7CA495A4}" destId="{05AC1C20-6264-4934-BDA8-8717701AB0E1}" srcOrd="1" destOrd="0" presId="urn:microsoft.com/office/officeart/2005/8/layout/vList5"/>
    <dgm:cxn modelId="{86828FED-82AF-419E-AC10-1C40DC10EEED}" type="presParOf" srcId="{AE7A7FA8-0161-4858-8516-B358AA66D3F8}" destId="{53AE8CB7-5C9C-4513-A1FA-0C8F70019A2F}" srcOrd="1" destOrd="0" presId="urn:microsoft.com/office/officeart/2005/8/layout/vList5"/>
    <dgm:cxn modelId="{DF575271-F999-4334-AEA0-621927E5DD47}" type="presParOf" srcId="{AE7A7FA8-0161-4858-8516-B358AA66D3F8}" destId="{E27B9B5D-4AA0-4D91-A8CA-EE88D0AF5111}" srcOrd="2" destOrd="0" presId="urn:microsoft.com/office/officeart/2005/8/layout/vList5"/>
    <dgm:cxn modelId="{A7478C38-8CE1-4639-8B0D-105895D8C4E1}" type="presParOf" srcId="{E27B9B5D-4AA0-4D91-A8CA-EE88D0AF5111}" destId="{1DB83504-5932-4EC9-B5CD-2C6A674BBF55}" srcOrd="0" destOrd="0" presId="urn:microsoft.com/office/officeart/2005/8/layout/vList5"/>
    <dgm:cxn modelId="{EB4ECB99-DB33-48E0-A3AA-A19D85C8784F}" type="presParOf" srcId="{E27B9B5D-4AA0-4D91-A8CA-EE88D0AF5111}" destId="{F90E6EA7-FE37-402C-B92B-E388A154322A}" srcOrd="1" destOrd="0" presId="urn:microsoft.com/office/officeart/2005/8/layout/vList5"/>
    <dgm:cxn modelId="{75A3DCB9-E723-45DC-9311-1DA9EE96FD0B}" type="presParOf" srcId="{AE7A7FA8-0161-4858-8516-B358AA66D3F8}" destId="{97AB1C08-038E-450B-ABF4-951028E49D2D}" srcOrd="3" destOrd="0" presId="urn:microsoft.com/office/officeart/2005/8/layout/vList5"/>
    <dgm:cxn modelId="{077910A7-2CCA-40D0-A402-ACC582CC714E}" type="presParOf" srcId="{AE7A7FA8-0161-4858-8516-B358AA66D3F8}" destId="{E786E0DA-A6D8-476F-A26C-A982D9A86003}" srcOrd="4" destOrd="0" presId="urn:microsoft.com/office/officeart/2005/8/layout/vList5"/>
    <dgm:cxn modelId="{0F1FF5BB-9017-4847-A54E-D143AABB1792}" type="presParOf" srcId="{E786E0DA-A6D8-476F-A26C-A982D9A86003}" destId="{C05CE075-7F82-4815-8C71-C97D66BB4433}" srcOrd="0" destOrd="0" presId="urn:microsoft.com/office/officeart/2005/8/layout/vList5"/>
    <dgm:cxn modelId="{D4F5D716-8881-4FFF-A5FA-1EA1D4AB0B31}" type="presParOf" srcId="{E786E0DA-A6D8-476F-A26C-A982D9A86003}" destId="{D02CC14D-D702-434C-A3E3-82A4C8374800}" srcOrd="1" destOrd="0" presId="urn:microsoft.com/office/officeart/2005/8/layout/vList5"/>
    <dgm:cxn modelId="{3942DC8F-919D-4928-BB57-778D4918677A}" type="presParOf" srcId="{AE7A7FA8-0161-4858-8516-B358AA66D3F8}" destId="{FB2102CD-2858-400A-8908-340623F2AB32}" srcOrd="5" destOrd="0" presId="urn:microsoft.com/office/officeart/2005/8/layout/vList5"/>
    <dgm:cxn modelId="{272DE867-34F2-4374-907E-814790899ADC}" type="presParOf" srcId="{AE7A7FA8-0161-4858-8516-B358AA66D3F8}" destId="{58DA3ABE-28F6-4241-A129-5EA4D5191BD3}" srcOrd="6" destOrd="0" presId="urn:microsoft.com/office/officeart/2005/8/layout/vList5"/>
    <dgm:cxn modelId="{B5E9C0AA-9943-4043-BE64-80DF1649EA71}" type="presParOf" srcId="{58DA3ABE-28F6-4241-A129-5EA4D5191BD3}" destId="{CEE021FF-7C6D-417B-927E-B4D0430942C3}" srcOrd="0" destOrd="0" presId="urn:microsoft.com/office/officeart/2005/8/layout/vList5"/>
    <dgm:cxn modelId="{FD585EC9-DA7A-4815-8C4E-D1837DE2D678}" type="presParOf" srcId="{58DA3ABE-28F6-4241-A129-5EA4D5191BD3}" destId="{7E428140-F18F-4B5D-A398-CA3415B1875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2E175B-B28D-4DAA-8DB4-6ADB47BFA108}"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tr-TR"/>
        </a:p>
      </dgm:t>
    </dgm:pt>
    <dgm:pt modelId="{6027173B-EF2F-4C53-96A1-B086B5DFB5F9}">
      <dgm:prSet/>
      <dgm:spPr/>
      <dgm:t>
        <a:bodyPr/>
        <a:lstStyle/>
        <a:p>
          <a:pPr rtl="0"/>
          <a:r>
            <a:rPr lang="tr-TR" b="1" dirty="0" smtClean="0">
              <a:solidFill>
                <a:schemeClr val="tx1"/>
              </a:solidFill>
            </a:rPr>
            <a:t>1.Politikayla birlikte gelen kaynak</a:t>
          </a:r>
          <a:endParaRPr lang="tr-TR" b="1" dirty="0">
            <a:solidFill>
              <a:schemeClr val="tx1"/>
            </a:solidFill>
          </a:endParaRPr>
        </a:p>
      </dgm:t>
    </dgm:pt>
    <dgm:pt modelId="{5771B4EC-2AFB-48FD-BD02-7B5A22EBC4DC}" type="parTrans" cxnId="{0658EAB1-A1D9-4DBC-BFD2-C5A1F6597C99}">
      <dgm:prSet/>
      <dgm:spPr/>
      <dgm:t>
        <a:bodyPr/>
        <a:lstStyle/>
        <a:p>
          <a:endParaRPr lang="tr-TR" b="1">
            <a:solidFill>
              <a:schemeClr val="tx1"/>
            </a:solidFill>
          </a:endParaRPr>
        </a:p>
      </dgm:t>
    </dgm:pt>
    <dgm:pt modelId="{7E3AE788-CAD8-41B0-9B66-205358E1CC01}" type="sibTrans" cxnId="{0658EAB1-A1D9-4DBC-BFD2-C5A1F6597C99}">
      <dgm:prSet/>
      <dgm:spPr/>
      <dgm:t>
        <a:bodyPr/>
        <a:lstStyle/>
        <a:p>
          <a:endParaRPr lang="tr-TR" b="1">
            <a:solidFill>
              <a:schemeClr val="tx1"/>
            </a:solidFill>
          </a:endParaRPr>
        </a:p>
      </dgm:t>
    </dgm:pt>
    <dgm:pt modelId="{6F9ADF34-5208-4891-BD54-F1A520C694AA}">
      <dgm:prSet/>
      <dgm:spPr/>
      <dgm:t>
        <a:bodyPr/>
        <a:lstStyle/>
        <a:p>
          <a:pPr rtl="0"/>
          <a:r>
            <a:rPr lang="tr-TR" b="1" dirty="0" smtClean="0">
              <a:solidFill>
                <a:schemeClr val="tx1"/>
              </a:solidFill>
            </a:rPr>
            <a:t>2. Politika denetleme ilişkisi açık ve şartlar belirgindir</a:t>
          </a:r>
          <a:endParaRPr lang="tr-TR" b="1" dirty="0">
            <a:solidFill>
              <a:schemeClr val="tx1"/>
            </a:solidFill>
          </a:endParaRPr>
        </a:p>
      </dgm:t>
    </dgm:pt>
    <dgm:pt modelId="{F851869C-8CCE-449C-8164-8B8C1176E7AE}" type="parTrans" cxnId="{D1D286E8-12D4-4DE7-AA99-2D121659C00E}">
      <dgm:prSet/>
      <dgm:spPr/>
      <dgm:t>
        <a:bodyPr/>
        <a:lstStyle/>
        <a:p>
          <a:endParaRPr lang="tr-TR" b="1">
            <a:solidFill>
              <a:schemeClr val="tx1"/>
            </a:solidFill>
          </a:endParaRPr>
        </a:p>
      </dgm:t>
    </dgm:pt>
    <dgm:pt modelId="{E4D9028D-B795-40AD-8041-DFA8A0B39F76}" type="sibTrans" cxnId="{D1D286E8-12D4-4DE7-AA99-2D121659C00E}">
      <dgm:prSet/>
      <dgm:spPr/>
      <dgm:t>
        <a:bodyPr/>
        <a:lstStyle/>
        <a:p>
          <a:endParaRPr lang="tr-TR" b="1">
            <a:solidFill>
              <a:schemeClr val="tx1"/>
            </a:solidFill>
          </a:endParaRPr>
        </a:p>
      </dgm:t>
    </dgm:pt>
    <dgm:pt modelId="{11D70B36-E31A-4ACC-833F-107A7E00C9A5}">
      <dgm:prSet/>
      <dgm:spPr/>
      <dgm:t>
        <a:bodyPr/>
        <a:lstStyle/>
        <a:p>
          <a:pPr rtl="0"/>
          <a:r>
            <a:rPr lang="tr-TR" b="1" dirty="0" smtClean="0">
              <a:solidFill>
                <a:schemeClr val="tx1"/>
              </a:solidFill>
            </a:rPr>
            <a:t>3. Politikanın nasıl uygulanacağıyla ilgili şartları belirten kurallar vardır.</a:t>
          </a:r>
          <a:endParaRPr lang="tr-TR" b="1" dirty="0">
            <a:solidFill>
              <a:schemeClr val="tx1"/>
            </a:solidFill>
          </a:endParaRPr>
        </a:p>
      </dgm:t>
    </dgm:pt>
    <dgm:pt modelId="{483C21F3-151B-4B3F-ADA9-F86FF9895B5A}" type="parTrans" cxnId="{95D57269-4CE7-41F5-8EAE-DD9444125872}">
      <dgm:prSet/>
      <dgm:spPr/>
      <dgm:t>
        <a:bodyPr/>
        <a:lstStyle/>
        <a:p>
          <a:endParaRPr lang="tr-TR" b="1">
            <a:solidFill>
              <a:schemeClr val="tx1"/>
            </a:solidFill>
          </a:endParaRPr>
        </a:p>
      </dgm:t>
    </dgm:pt>
    <dgm:pt modelId="{DDB46C3E-0159-470A-A8F0-88830BE1035B}" type="sibTrans" cxnId="{95D57269-4CE7-41F5-8EAE-DD9444125872}">
      <dgm:prSet/>
      <dgm:spPr/>
      <dgm:t>
        <a:bodyPr/>
        <a:lstStyle/>
        <a:p>
          <a:endParaRPr lang="tr-TR" b="1">
            <a:solidFill>
              <a:schemeClr val="tx1"/>
            </a:solidFill>
          </a:endParaRPr>
        </a:p>
      </dgm:t>
    </dgm:pt>
    <dgm:pt modelId="{46B408E8-1999-4D88-A99B-4BDF389302EF}">
      <dgm:prSet/>
      <dgm:spPr/>
      <dgm:t>
        <a:bodyPr/>
        <a:lstStyle/>
        <a:p>
          <a:pPr rtl="0"/>
          <a:r>
            <a:rPr lang="tr-TR" b="1" dirty="0" smtClean="0">
              <a:solidFill>
                <a:schemeClr val="tx1"/>
              </a:solidFill>
            </a:rPr>
            <a:t>4. Kurallara uymadıklarında sonuçları bellidir.</a:t>
          </a:r>
          <a:endParaRPr lang="tr-TR" b="1" dirty="0">
            <a:solidFill>
              <a:schemeClr val="tx1"/>
            </a:solidFill>
          </a:endParaRPr>
        </a:p>
      </dgm:t>
    </dgm:pt>
    <dgm:pt modelId="{BA11F2B4-B8C5-43CE-8087-2E4820E9E560}" type="parTrans" cxnId="{76AFE8AB-FF11-4A27-AFB7-D72309219593}">
      <dgm:prSet/>
      <dgm:spPr/>
      <dgm:t>
        <a:bodyPr/>
        <a:lstStyle/>
        <a:p>
          <a:endParaRPr lang="tr-TR" b="1">
            <a:solidFill>
              <a:schemeClr val="tx1"/>
            </a:solidFill>
          </a:endParaRPr>
        </a:p>
      </dgm:t>
    </dgm:pt>
    <dgm:pt modelId="{D7DBC558-7F0C-4142-8AD2-92039007228D}" type="sibTrans" cxnId="{76AFE8AB-FF11-4A27-AFB7-D72309219593}">
      <dgm:prSet/>
      <dgm:spPr/>
      <dgm:t>
        <a:bodyPr/>
        <a:lstStyle/>
        <a:p>
          <a:endParaRPr lang="tr-TR" b="1">
            <a:solidFill>
              <a:schemeClr val="tx1"/>
            </a:solidFill>
          </a:endParaRPr>
        </a:p>
      </dgm:t>
    </dgm:pt>
    <dgm:pt modelId="{79253079-E19D-476C-85D9-AD3E25AFA073}" type="pres">
      <dgm:prSet presAssocID="{E92E175B-B28D-4DAA-8DB4-6ADB47BFA108}" presName="CompostProcess" presStyleCnt="0">
        <dgm:presLayoutVars>
          <dgm:dir/>
          <dgm:resizeHandles val="exact"/>
        </dgm:presLayoutVars>
      </dgm:prSet>
      <dgm:spPr/>
      <dgm:t>
        <a:bodyPr/>
        <a:lstStyle/>
        <a:p>
          <a:endParaRPr lang="tr-TR"/>
        </a:p>
      </dgm:t>
    </dgm:pt>
    <dgm:pt modelId="{C7D4F8AC-2074-405B-92B9-5CB7C97EF208}" type="pres">
      <dgm:prSet presAssocID="{E92E175B-B28D-4DAA-8DB4-6ADB47BFA108}" presName="arrow" presStyleLbl="bgShp" presStyleIdx="0" presStyleCnt="1"/>
      <dgm:spPr/>
    </dgm:pt>
    <dgm:pt modelId="{5278F423-0021-448B-8062-66AA3249ABC8}" type="pres">
      <dgm:prSet presAssocID="{E92E175B-B28D-4DAA-8DB4-6ADB47BFA108}" presName="linearProcess" presStyleCnt="0"/>
      <dgm:spPr/>
    </dgm:pt>
    <dgm:pt modelId="{69B3C16E-5321-40A4-8BCE-83E883A82187}" type="pres">
      <dgm:prSet presAssocID="{6027173B-EF2F-4C53-96A1-B086B5DFB5F9}" presName="textNode" presStyleLbl="node1" presStyleIdx="0" presStyleCnt="4">
        <dgm:presLayoutVars>
          <dgm:bulletEnabled val="1"/>
        </dgm:presLayoutVars>
      </dgm:prSet>
      <dgm:spPr/>
      <dgm:t>
        <a:bodyPr/>
        <a:lstStyle/>
        <a:p>
          <a:endParaRPr lang="tr-TR"/>
        </a:p>
      </dgm:t>
    </dgm:pt>
    <dgm:pt modelId="{5E5E1763-77E7-4696-8040-161B33C9AB49}" type="pres">
      <dgm:prSet presAssocID="{7E3AE788-CAD8-41B0-9B66-205358E1CC01}" presName="sibTrans" presStyleCnt="0"/>
      <dgm:spPr/>
    </dgm:pt>
    <dgm:pt modelId="{D7C02152-DA61-429A-895B-24CCC91A6148}" type="pres">
      <dgm:prSet presAssocID="{6F9ADF34-5208-4891-BD54-F1A520C694AA}" presName="textNode" presStyleLbl="node1" presStyleIdx="1" presStyleCnt="4">
        <dgm:presLayoutVars>
          <dgm:bulletEnabled val="1"/>
        </dgm:presLayoutVars>
      </dgm:prSet>
      <dgm:spPr/>
      <dgm:t>
        <a:bodyPr/>
        <a:lstStyle/>
        <a:p>
          <a:endParaRPr lang="tr-TR"/>
        </a:p>
      </dgm:t>
    </dgm:pt>
    <dgm:pt modelId="{271BA0E1-1EA2-4243-92EC-8665A2333726}" type="pres">
      <dgm:prSet presAssocID="{E4D9028D-B795-40AD-8041-DFA8A0B39F76}" presName="sibTrans" presStyleCnt="0"/>
      <dgm:spPr/>
    </dgm:pt>
    <dgm:pt modelId="{98BE2387-4363-48A2-902C-4F5F62F66A0C}" type="pres">
      <dgm:prSet presAssocID="{11D70B36-E31A-4ACC-833F-107A7E00C9A5}" presName="textNode" presStyleLbl="node1" presStyleIdx="2" presStyleCnt="4">
        <dgm:presLayoutVars>
          <dgm:bulletEnabled val="1"/>
        </dgm:presLayoutVars>
      </dgm:prSet>
      <dgm:spPr/>
      <dgm:t>
        <a:bodyPr/>
        <a:lstStyle/>
        <a:p>
          <a:endParaRPr lang="tr-TR"/>
        </a:p>
      </dgm:t>
    </dgm:pt>
    <dgm:pt modelId="{90E0010B-F884-4474-8E24-211C18EC2193}" type="pres">
      <dgm:prSet presAssocID="{DDB46C3E-0159-470A-A8F0-88830BE1035B}" presName="sibTrans" presStyleCnt="0"/>
      <dgm:spPr/>
    </dgm:pt>
    <dgm:pt modelId="{40D75CC7-ECCE-4C5C-A142-2A92BFEC9F66}" type="pres">
      <dgm:prSet presAssocID="{46B408E8-1999-4D88-A99B-4BDF389302EF}" presName="textNode" presStyleLbl="node1" presStyleIdx="3" presStyleCnt="4">
        <dgm:presLayoutVars>
          <dgm:bulletEnabled val="1"/>
        </dgm:presLayoutVars>
      </dgm:prSet>
      <dgm:spPr/>
      <dgm:t>
        <a:bodyPr/>
        <a:lstStyle/>
        <a:p>
          <a:endParaRPr lang="tr-TR"/>
        </a:p>
      </dgm:t>
    </dgm:pt>
  </dgm:ptLst>
  <dgm:cxnLst>
    <dgm:cxn modelId="{21C2F214-B521-4934-A983-32EA98082B5E}" type="presOf" srcId="{6F9ADF34-5208-4891-BD54-F1A520C694AA}" destId="{D7C02152-DA61-429A-895B-24CCC91A6148}" srcOrd="0" destOrd="0" presId="urn:microsoft.com/office/officeart/2005/8/layout/hProcess9"/>
    <dgm:cxn modelId="{95D57269-4CE7-41F5-8EAE-DD9444125872}" srcId="{E92E175B-B28D-4DAA-8DB4-6ADB47BFA108}" destId="{11D70B36-E31A-4ACC-833F-107A7E00C9A5}" srcOrd="2" destOrd="0" parTransId="{483C21F3-151B-4B3F-ADA9-F86FF9895B5A}" sibTransId="{DDB46C3E-0159-470A-A8F0-88830BE1035B}"/>
    <dgm:cxn modelId="{0658EAB1-A1D9-4DBC-BFD2-C5A1F6597C99}" srcId="{E92E175B-B28D-4DAA-8DB4-6ADB47BFA108}" destId="{6027173B-EF2F-4C53-96A1-B086B5DFB5F9}" srcOrd="0" destOrd="0" parTransId="{5771B4EC-2AFB-48FD-BD02-7B5A22EBC4DC}" sibTransId="{7E3AE788-CAD8-41B0-9B66-205358E1CC01}"/>
    <dgm:cxn modelId="{3A7A1B31-81F3-4953-B439-325E2A547473}" type="presOf" srcId="{E92E175B-B28D-4DAA-8DB4-6ADB47BFA108}" destId="{79253079-E19D-476C-85D9-AD3E25AFA073}" srcOrd="0" destOrd="0" presId="urn:microsoft.com/office/officeart/2005/8/layout/hProcess9"/>
    <dgm:cxn modelId="{655D258F-E9A7-4BEA-86B4-3F5D5E679C1F}" type="presOf" srcId="{6027173B-EF2F-4C53-96A1-B086B5DFB5F9}" destId="{69B3C16E-5321-40A4-8BCE-83E883A82187}" srcOrd="0" destOrd="0" presId="urn:microsoft.com/office/officeart/2005/8/layout/hProcess9"/>
    <dgm:cxn modelId="{76AFE8AB-FF11-4A27-AFB7-D72309219593}" srcId="{E92E175B-B28D-4DAA-8DB4-6ADB47BFA108}" destId="{46B408E8-1999-4D88-A99B-4BDF389302EF}" srcOrd="3" destOrd="0" parTransId="{BA11F2B4-B8C5-43CE-8087-2E4820E9E560}" sibTransId="{D7DBC558-7F0C-4142-8AD2-92039007228D}"/>
    <dgm:cxn modelId="{1D1A7AE3-8BAD-46BA-B9D9-0394C7505719}" type="presOf" srcId="{11D70B36-E31A-4ACC-833F-107A7E00C9A5}" destId="{98BE2387-4363-48A2-902C-4F5F62F66A0C}" srcOrd="0" destOrd="0" presId="urn:microsoft.com/office/officeart/2005/8/layout/hProcess9"/>
    <dgm:cxn modelId="{59AE7DA8-654B-4BE4-8A46-AC671D1C2A54}" type="presOf" srcId="{46B408E8-1999-4D88-A99B-4BDF389302EF}" destId="{40D75CC7-ECCE-4C5C-A142-2A92BFEC9F66}" srcOrd="0" destOrd="0" presId="urn:microsoft.com/office/officeart/2005/8/layout/hProcess9"/>
    <dgm:cxn modelId="{D1D286E8-12D4-4DE7-AA99-2D121659C00E}" srcId="{E92E175B-B28D-4DAA-8DB4-6ADB47BFA108}" destId="{6F9ADF34-5208-4891-BD54-F1A520C694AA}" srcOrd="1" destOrd="0" parTransId="{F851869C-8CCE-449C-8164-8B8C1176E7AE}" sibTransId="{E4D9028D-B795-40AD-8041-DFA8A0B39F76}"/>
    <dgm:cxn modelId="{5C7AB08F-DA55-4517-B393-1762BB8E670D}" type="presParOf" srcId="{79253079-E19D-476C-85D9-AD3E25AFA073}" destId="{C7D4F8AC-2074-405B-92B9-5CB7C97EF208}" srcOrd="0" destOrd="0" presId="urn:microsoft.com/office/officeart/2005/8/layout/hProcess9"/>
    <dgm:cxn modelId="{EA90532A-4066-4D23-8EE1-8B7F6E7155CB}" type="presParOf" srcId="{79253079-E19D-476C-85D9-AD3E25AFA073}" destId="{5278F423-0021-448B-8062-66AA3249ABC8}" srcOrd="1" destOrd="0" presId="urn:microsoft.com/office/officeart/2005/8/layout/hProcess9"/>
    <dgm:cxn modelId="{3CBB2FCA-AA50-4BD9-9E5C-45744F9C6E68}" type="presParOf" srcId="{5278F423-0021-448B-8062-66AA3249ABC8}" destId="{69B3C16E-5321-40A4-8BCE-83E883A82187}" srcOrd="0" destOrd="0" presId="urn:microsoft.com/office/officeart/2005/8/layout/hProcess9"/>
    <dgm:cxn modelId="{C08EEA02-BAAE-47DF-BB51-5503572CBE61}" type="presParOf" srcId="{5278F423-0021-448B-8062-66AA3249ABC8}" destId="{5E5E1763-77E7-4696-8040-161B33C9AB49}" srcOrd="1" destOrd="0" presId="urn:microsoft.com/office/officeart/2005/8/layout/hProcess9"/>
    <dgm:cxn modelId="{8F88F78C-16F9-43F9-A22F-FE383206D1C0}" type="presParOf" srcId="{5278F423-0021-448B-8062-66AA3249ABC8}" destId="{D7C02152-DA61-429A-895B-24CCC91A6148}" srcOrd="2" destOrd="0" presId="urn:microsoft.com/office/officeart/2005/8/layout/hProcess9"/>
    <dgm:cxn modelId="{547C13F8-4022-4504-9657-28B6DACDA98F}" type="presParOf" srcId="{5278F423-0021-448B-8062-66AA3249ABC8}" destId="{271BA0E1-1EA2-4243-92EC-8665A2333726}" srcOrd="3" destOrd="0" presId="urn:microsoft.com/office/officeart/2005/8/layout/hProcess9"/>
    <dgm:cxn modelId="{DA720785-81FD-4AE8-B476-4B47D1DAB0B2}" type="presParOf" srcId="{5278F423-0021-448B-8062-66AA3249ABC8}" destId="{98BE2387-4363-48A2-902C-4F5F62F66A0C}" srcOrd="4" destOrd="0" presId="urn:microsoft.com/office/officeart/2005/8/layout/hProcess9"/>
    <dgm:cxn modelId="{E0948250-3FB1-434C-B2B6-3A1ACC5915FF}" type="presParOf" srcId="{5278F423-0021-448B-8062-66AA3249ABC8}" destId="{90E0010B-F884-4474-8E24-211C18EC2193}" srcOrd="5" destOrd="0" presId="urn:microsoft.com/office/officeart/2005/8/layout/hProcess9"/>
    <dgm:cxn modelId="{AE28C44E-2F8B-4C81-9ACC-6B1FE065680D}" type="presParOf" srcId="{5278F423-0021-448B-8062-66AA3249ABC8}" destId="{40D75CC7-ECCE-4C5C-A142-2A92BFEC9F6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72A2FE-DF61-4178-80DE-6E78532780D6}" type="doc">
      <dgm:prSet loTypeId="urn:microsoft.com/office/officeart/2005/8/layout/arrow2" loCatId="process" qsTypeId="urn:microsoft.com/office/officeart/2005/8/quickstyle/3d1" qsCatId="3D" csTypeId="urn:microsoft.com/office/officeart/2005/8/colors/colorful2" csCatId="colorful" phldr="1"/>
      <dgm:spPr/>
      <dgm:t>
        <a:bodyPr/>
        <a:lstStyle/>
        <a:p>
          <a:endParaRPr lang="tr-TR"/>
        </a:p>
      </dgm:t>
    </dgm:pt>
    <dgm:pt modelId="{B9FCE92F-F1DE-4319-B092-2401A2BDA4D7}">
      <dgm:prSet phldrT="[Metin]"/>
      <dgm:spPr/>
      <dgm:t>
        <a:bodyPr/>
        <a:lstStyle/>
        <a:p>
          <a:r>
            <a:rPr lang="tr-TR" b="1" dirty="0">
              <a:solidFill>
                <a:schemeClr val="tx1"/>
              </a:solidFill>
            </a:rPr>
            <a:t>Devlet organlarının belirttikleri politika </a:t>
          </a:r>
          <a:r>
            <a:rPr lang="tr-TR" b="1" dirty="0" smtClean="0">
              <a:solidFill>
                <a:schemeClr val="tx1"/>
              </a:solidFill>
            </a:rPr>
            <a:t>ya da </a:t>
          </a:r>
          <a:r>
            <a:rPr lang="tr-TR" b="1" dirty="0">
              <a:solidFill>
                <a:schemeClr val="tx1"/>
              </a:solidFill>
            </a:rPr>
            <a:t>kurallar </a:t>
          </a:r>
        </a:p>
      </dgm:t>
    </dgm:pt>
    <dgm:pt modelId="{A0700BF3-7820-4CD8-9243-119D6AD29680}" type="parTrans" cxnId="{45C611F7-1E42-4C44-87EE-0967C70D1D9A}">
      <dgm:prSet/>
      <dgm:spPr/>
      <dgm:t>
        <a:bodyPr/>
        <a:lstStyle/>
        <a:p>
          <a:endParaRPr lang="tr-TR" b="1">
            <a:solidFill>
              <a:schemeClr val="tx1"/>
            </a:solidFill>
          </a:endParaRPr>
        </a:p>
      </dgm:t>
    </dgm:pt>
    <dgm:pt modelId="{67F673FB-E994-4082-BA2F-D18199365422}" type="sibTrans" cxnId="{45C611F7-1E42-4C44-87EE-0967C70D1D9A}">
      <dgm:prSet/>
      <dgm:spPr/>
      <dgm:t>
        <a:bodyPr/>
        <a:lstStyle/>
        <a:p>
          <a:endParaRPr lang="tr-TR" b="1">
            <a:solidFill>
              <a:schemeClr val="tx1"/>
            </a:solidFill>
          </a:endParaRPr>
        </a:p>
      </dgm:t>
    </dgm:pt>
    <dgm:pt modelId="{3839D4F4-4113-419F-9B77-76ED46787A0E}">
      <dgm:prSet phldrT="[Metin]"/>
      <dgm:spPr/>
      <dgm:t>
        <a:bodyPr/>
        <a:lstStyle/>
        <a:p>
          <a:r>
            <a:rPr lang="tr-TR" b="1" dirty="0" smtClean="0">
              <a:solidFill>
                <a:schemeClr val="tx1"/>
              </a:solidFill>
            </a:rPr>
            <a:t>Okul </a:t>
          </a:r>
          <a:r>
            <a:rPr lang="tr-TR" b="1" dirty="0">
              <a:solidFill>
                <a:schemeClr val="tx1"/>
              </a:solidFill>
            </a:rPr>
            <a:t>yönetiminin politikayı yorumlaması</a:t>
          </a:r>
        </a:p>
      </dgm:t>
    </dgm:pt>
    <dgm:pt modelId="{FD042B22-7514-4087-8FF6-D6E9FD457842}" type="parTrans" cxnId="{241BBFA0-F7B1-45FD-B8D4-0C152945446B}">
      <dgm:prSet/>
      <dgm:spPr/>
      <dgm:t>
        <a:bodyPr/>
        <a:lstStyle/>
        <a:p>
          <a:endParaRPr lang="tr-TR" b="1">
            <a:solidFill>
              <a:schemeClr val="tx1"/>
            </a:solidFill>
          </a:endParaRPr>
        </a:p>
      </dgm:t>
    </dgm:pt>
    <dgm:pt modelId="{651DE2AA-2BC6-482A-9655-57C3E0B41911}" type="sibTrans" cxnId="{241BBFA0-F7B1-45FD-B8D4-0C152945446B}">
      <dgm:prSet/>
      <dgm:spPr/>
      <dgm:t>
        <a:bodyPr/>
        <a:lstStyle/>
        <a:p>
          <a:endParaRPr lang="tr-TR" b="1">
            <a:solidFill>
              <a:schemeClr val="tx1"/>
            </a:solidFill>
          </a:endParaRPr>
        </a:p>
      </dgm:t>
    </dgm:pt>
    <dgm:pt modelId="{59479064-3E0D-4D61-BBFC-CE7AB093A90C}">
      <dgm:prSet phldrT="[Metin]"/>
      <dgm:spPr/>
      <dgm:t>
        <a:bodyPr/>
        <a:lstStyle/>
        <a:p>
          <a:r>
            <a:rPr lang="tr-TR" b="1" dirty="0">
              <a:solidFill>
                <a:schemeClr val="tx1"/>
              </a:solidFill>
            </a:rPr>
            <a:t>Okul yöneticilerinin politikaya cevapları</a:t>
          </a:r>
        </a:p>
      </dgm:t>
    </dgm:pt>
    <dgm:pt modelId="{08738FB5-82AD-426E-B6B4-54C959CB444F}" type="parTrans" cxnId="{D5E2C651-F115-48C7-9572-D32CC978E7F3}">
      <dgm:prSet/>
      <dgm:spPr/>
      <dgm:t>
        <a:bodyPr/>
        <a:lstStyle/>
        <a:p>
          <a:endParaRPr lang="tr-TR" b="1">
            <a:solidFill>
              <a:schemeClr val="tx1"/>
            </a:solidFill>
          </a:endParaRPr>
        </a:p>
      </dgm:t>
    </dgm:pt>
    <dgm:pt modelId="{17F5C989-873D-43E2-9D53-B3D3BAA6EA20}" type="sibTrans" cxnId="{D5E2C651-F115-48C7-9572-D32CC978E7F3}">
      <dgm:prSet/>
      <dgm:spPr/>
      <dgm:t>
        <a:bodyPr/>
        <a:lstStyle/>
        <a:p>
          <a:endParaRPr lang="tr-TR" b="1">
            <a:solidFill>
              <a:schemeClr val="tx1"/>
            </a:solidFill>
          </a:endParaRPr>
        </a:p>
      </dgm:t>
    </dgm:pt>
    <dgm:pt modelId="{222A2122-CA48-4EC8-B74F-AD3B8138B25E}">
      <dgm:prSet/>
      <dgm:spPr/>
      <dgm:t>
        <a:bodyPr/>
        <a:lstStyle/>
        <a:p>
          <a:r>
            <a:rPr lang="tr-TR" b="1" dirty="0">
              <a:solidFill>
                <a:schemeClr val="tx1"/>
              </a:solidFill>
            </a:rPr>
            <a:t>Buna göre program uygulamalarında </a:t>
          </a:r>
          <a:r>
            <a:rPr lang="tr-TR" b="1" dirty="0" smtClean="0">
              <a:solidFill>
                <a:schemeClr val="tx1"/>
              </a:solidFill>
            </a:rPr>
            <a:t>öğretmenlerin </a:t>
          </a:r>
          <a:r>
            <a:rPr lang="tr-TR" b="1" dirty="0">
              <a:solidFill>
                <a:schemeClr val="tx1"/>
              </a:solidFill>
            </a:rPr>
            <a:t>cevapları</a:t>
          </a:r>
        </a:p>
      </dgm:t>
    </dgm:pt>
    <dgm:pt modelId="{FD4D2B69-A2C2-4C3F-8CF2-5066C22DA432}" type="parTrans" cxnId="{FFE722B7-DBB3-40AB-9F05-8A8C40117708}">
      <dgm:prSet/>
      <dgm:spPr/>
      <dgm:t>
        <a:bodyPr/>
        <a:lstStyle/>
        <a:p>
          <a:endParaRPr lang="tr-TR" b="1">
            <a:solidFill>
              <a:schemeClr val="tx1"/>
            </a:solidFill>
          </a:endParaRPr>
        </a:p>
      </dgm:t>
    </dgm:pt>
    <dgm:pt modelId="{B77D185C-E4FA-4B58-8B7A-AA75763BDA36}" type="sibTrans" cxnId="{FFE722B7-DBB3-40AB-9F05-8A8C40117708}">
      <dgm:prSet/>
      <dgm:spPr/>
      <dgm:t>
        <a:bodyPr/>
        <a:lstStyle/>
        <a:p>
          <a:endParaRPr lang="tr-TR" b="1">
            <a:solidFill>
              <a:schemeClr val="tx1"/>
            </a:solidFill>
          </a:endParaRPr>
        </a:p>
      </dgm:t>
    </dgm:pt>
    <dgm:pt modelId="{9A7690DB-64DA-42B1-B0DE-8036E8328694}">
      <dgm:prSet/>
      <dgm:spPr/>
      <dgm:t>
        <a:bodyPr/>
        <a:lstStyle/>
        <a:p>
          <a:r>
            <a:rPr lang="tr-TR" b="1" dirty="0">
              <a:solidFill>
                <a:schemeClr val="tx1"/>
              </a:solidFill>
            </a:rPr>
            <a:t>Politika programlarda ve öğretmen uygulamalarında etkili mi yoksa değil </a:t>
          </a:r>
          <a:r>
            <a:rPr lang="tr-TR" b="1" dirty="0" smtClean="0">
              <a:solidFill>
                <a:schemeClr val="tx1"/>
              </a:solidFill>
            </a:rPr>
            <a:t>mi?</a:t>
          </a:r>
          <a:endParaRPr lang="tr-TR" b="1" dirty="0">
            <a:solidFill>
              <a:schemeClr val="tx1"/>
            </a:solidFill>
          </a:endParaRPr>
        </a:p>
      </dgm:t>
    </dgm:pt>
    <dgm:pt modelId="{53D68C70-2DBE-474B-9576-EB0163F46EC1}" type="parTrans" cxnId="{38B15894-855E-496B-869D-E3F34392A22C}">
      <dgm:prSet/>
      <dgm:spPr/>
      <dgm:t>
        <a:bodyPr/>
        <a:lstStyle/>
        <a:p>
          <a:endParaRPr lang="tr-TR" b="1">
            <a:solidFill>
              <a:schemeClr val="tx1"/>
            </a:solidFill>
          </a:endParaRPr>
        </a:p>
      </dgm:t>
    </dgm:pt>
    <dgm:pt modelId="{B7640A1B-67B0-4D11-921B-E929C0A2A68C}" type="sibTrans" cxnId="{38B15894-855E-496B-869D-E3F34392A22C}">
      <dgm:prSet/>
      <dgm:spPr/>
      <dgm:t>
        <a:bodyPr/>
        <a:lstStyle/>
        <a:p>
          <a:endParaRPr lang="tr-TR" b="1">
            <a:solidFill>
              <a:schemeClr val="tx1"/>
            </a:solidFill>
          </a:endParaRPr>
        </a:p>
      </dgm:t>
    </dgm:pt>
    <dgm:pt modelId="{05AAC6BE-E239-499F-A7B4-F5A43E74F128}" type="pres">
      <dgm:prSet presAssocID="{6372A2FE-DF61-4178-80DE-6E78532780D6}" presName="arrowDiagram" presStyleCnt="0">
        <dgm:presLayoutVars>
          <dgm:chMax val="5"/>
          <dgm:dir/>
          <dgm:resizeHandles val="exact"/>
        </dgm:presLayoutVars>
      </dgm:prSet>
      <dgm:spPr/>
      <dgm:t>
        <a:bodyPr/>
        <a:lstStyle/>
        <a:p>
          <a:endParaRPr lang="tr-TR"/>
        </a:p>
      </dgm:t>
    </dgm:pt>
    <dgm:pt modelId="{BAA315C5-D15F-44E5-A2A0-B09EBF5AB436}" type="pres">
      <dgm:prSet presAssocID="{6372A2FE-DF61-4178-80DE-6E78532780D6}" presName="arrow" presStyleLbl="bgShp" presStyleIdx="0" presStyleCnt="1"/>
      <dgm:spPr/>
      <dgm:t>
        <a:bodyPr/>
        <a:lstStyle/>
        <a:p>
          <a:endParaRPr lang="tr-TR"/>
        </a:p>
      </dgm:t>
    </dgm:pt>
    <dgm:pt modelId="{425F6F86-82B5-407A-BEB1-9B2EDFA18CEE}" type="pres">
      <dgm:prSet presAssocID="{6372A2FE-DF61-4178-80DE-6E78532780D6}" presName="arrowDiagram5" presStyleCnt="0"/>
      <dgm:spPr/>
      <dgm:t>
        <a:bodyPr/>
        <a:lstStyle/>
        <a:p>
          <a:endParaRPr lang="tr-TR"/>
        </a:p>
      </dgm:t>
    </dgm:pt>
    <dgm:pt modelId="{B5EB3A11-D7FB-4654-BADA-70D75114A2E6}" type="pres">
      <dgm:prSet presAssocID="{B9FCE92F-F1DE-4319-B092-2401A2BDA4D7}" presName="bullet5a" presStyleLbl="node1" presStyleIdx="0" presStyleCnt="5"/>
      <dgm:spPr/>
      <dgm:t>
        <a:bodyPr/>
        <a:lstStyle/>
        <a:p>
          <a:endParaRPr lang="tr-TR"/>
        </a:p>
      </dgm:t>
    </dgm:pt>
    <dgm:pt modelId="{7B868E88-5432-45B4-9F4F-FDD4B5AAA7B2}" type="pres">
      <dgm:prSet presAssocID="{B9FCE92F-F1DE-4319-B092-2401A2BDA4D7}" presName="textBox5a" presStyleLbl="revTx" presStyleIdx="0" presStyleCnt="5">
        <dgm:presLayoutVars>
          <dgm:bulletEnabled val="1"/>
        </dgm:presLayoutVars>
      </dgm:prSet>
      <dgm:spPr/>
      <dgm:t>
        <a:bodyPr/>
        <a:lstStyle/>
        <a:p>
          <a:endParaRPr lang="tr-TR"/>
        </a:p>
      </dgm:t>
    </dgm:pt>
    <dgm:pt modelId="{3C9B08B0-C097-464E-A20D-AEFA2DAB2153}" type="pres">
      <dgm:prSet presAssocID="{3839D4F4-4113-419F-9B77-76ED46787A0E}" presName="bullet5b" presStyleLbl="node1" presStyleIdx="1" presStyleCnt="5"/>
      <dgm:spPr/>
      <dgm:t>
        <a:bodyPr/>
        <a:lstStyle/>
        <a:p>
          <a:endParaRPr lang="tr-TR"/>
        </a:p>
      </dgm:t>
    </dgm:pt>
    <dgm:pt modelId="{1A6133FA-BF1E-4D10-ACAE-A0BDA37627E2}" type="pres">
      <dgm:prSet presAssocID="{3839D4F4-4113-419F-9B77-76ED46787A0E}" presName="textBox5b" presStyleLbl="revTx" presStyleIdx="1" presStyleCnt="5">
        <dgm:presLayoutVars>
          <dgm:bulletEnabled val="1"/>
        </dgm:presLayoutVars>
      </dgm:prSet>
      <dgm:spPr/>
      <dgm:t>
        <a:bodyPr/>
        <a:lstStyle/>
        <a:p>
          <a:endParaRPr lang="tr-TR"/>
        </a:p>
      </dgm:t>
    </dgm:pt>
    <dgm:pt modelId="{78F4A0AC-4E51-4F04-BF88-9812EFBA51E1}" type="pres">
      <dgm:prSet presAssocID="{59479064-3E0D-4D61-BBFC-CE7AB093A90C}" presName="bullet5c" presStyleLbl="node1" presStyleIdx="2" presStyleCnt="5"/>
      <dgm:spPr/>
      <dgm:t>
        <a:bodyPr/>
        <a:lstStyle/>
        <a:p>
          <a:endParaRPr lang="tr-TR"/>
        </a:p>
      </dgm:t>
    </dgm:pt>
    <dgm:pt modelId="{C3828E0B-9B6A-4247-B946-580BA09F8590}" type="pres">
      <dgm:prSet presAssocID="{59479064-3E0D-4D61-BBFC-CE7AB093A90C}" presName="textBox5c" presStyleLbl="revTx" presStyleIdx="2" presStyleCnt="5">
        <dgm:presLayoutVars>
          <dgm:bulletEnabled val="1"/>
        </dgm:presLayoutVars>
      </dgm:prSet>
      <dgm:spPr/>
      <dgm:t>
        <a:bodyPr/>
        <a:lstStyle/>
        <a:p>
          <a:endParaRPr lang="tr-TR"/>
        </a:p>
      </dgm:t>
    </dgm:pt>
    <dgm:pt modelId="{D8F6CDB3-EA5A-40CB-A7E5-B2CC665749BB}" type="pres">
      <dgm:prSet presAssocID="{222A2122-CA48-4EC8-B74F-AD3B8138B25E}" presName="bullet5d" presStyleLbl="node1" presStyleIdx="3" presStyleCnt="5"/>
      <dgm:spPr/>
      <dgm:t>
        <a:bodyPr/>
        <a:lstStyle/>
        <a:p>
          <a:endParaRPr lang="tr-TR"/>
        </a:p>
      </dgm:t>
    </dgm:pt>
    <dgm:pt modelId="{5ADBFA45-0322-40E5-BC6F-EFFCA3035B94}" type="pres">
      <dgm:prSet presAssocID="{222A2122-CA48-4EC8-B74F-AD3B8138B25E}" presName="textBox5d" presStyleLbl="revTx" presStyleIdx="3" presStyleCnt="5">
        <dgm:presLayoutVars>
          <dgm:bulletEnabled val="1"/>
        </dgm:presLayoutVars>
      </dgm:prSet>
      <dgm:spPr/>
      <dgm:t>
        <a:bodyPr/>
        <a:lstStyle/>
        <a:p>
          <a:endParaRPr lang="tr-TR"/>
        </a:p>
      </dgm:t>
    </dgm:pt>
    <dgm:pt modelId="{C216FF74-8A97-44C2-9ABC-2104FB7A0859}" type="pres">
      <dgm:prSet presAssocID="{9A7690DB-64DA-42B1-B0DE-8036E8328694}" presName="bullet5e" presStyleLbl="node1" presStyleIdx="4" presStyleCnt="5"/>
      <dgm:spPr/>
      <dgm:t>
        <a:bodyPr/>
        <a:lstStyle/>
        <a:p>
          <a:endParaRPr lang="tr-TR"/>
        </a:p>
      </dgm:t>
    </dgm:pt>
    <dgm:pt modelId="{7A0D59F1-2A3A-4DBC-BEFC-E7472473073B}" type="pres">
      <dgm:prSet presAssocID="{9A7690DB-64DA-42B1-B0DE-8036E8328694}" presName="textBox5e" presStyleLbl="revTx" presStyleIdx="4" presStyleCnt="5">
        <dgm:presLayoutVars>
          <dgm:bulletEnabled val="1"/>
        </dgm:presLayoutVars>
      </dgm:prSet>
      <dgm:spPr/>
      <dgm:t>
        <a:bodyPr/>
        <a:lstStyle/>
        <a:p>
          <a:endParaRPr lang="tr-TR"/>
        </a:p>
      </dgm:t>
    </dgm:pt>
  </dgm:ptLst>
  <dgm:cxnLst>
    <dgm:cxn modelId="{D5E2C651-F115-48C7-9572-D32CC978E7F3}" srcId="{6372A2FE-DF61-4178-80DE-6E78532780D6}" destId="{59479064-3E0D-4D61-BBFC-CE7AB093A90C}" srcOrd="2" destOrd="0" parTransId="{08738FB5-82AD-426E-B6B4-54C959CB444F}" sibTransId="{17F5C989-873D-43E2-9D53-B3D3BAA6EA20}"/>
    <dgm:cxn modelId="{38B15894-855E-496B-869D-E3F34392A22C}" srcId="{6372A2FE-DF61-4178-80DE-6E78532780D6}" destId="{9A7690DB-64DA-42B1-B0DE-8036E8328694}" srcOrd="4" destOrd="0" parTransId="{53D68C70-2DBE-474B-9576-EB0163F46EC1}" sibTransId="{B7640A1B-67B0-4D11-921B-E929C0A2A68C}"/>
    <dgm:cxn modelId="{548BF392-38E7-4319-B9F3-4DC9D6D3DB98}" type="presOf" srcId="{B9FCE92F-F1DE-4319-B092-2401A2BDA4D7}" destId="{7B868E88-5432-45B4-9F4F-FDD4B5AAA7B2}" srcOrd="0" destOrd="0" presId="urn:microsoft.com/office/officeart/2005/8/layout/arrow2"/>
    <dgm:cxn modelId="{45C611F7-1E42-4C44-87EE-0967C70D1D9A}" srcId="{6372A2FE-DF61-4178-80DE-6E78532780D6}" destId="{B9FCE92F-F1DE-4319-B092-2401A2BDA4D7}" srcOrd="0" destOrd="0" parTransId="{A0700BF3-7820-4CD8-9243-119D6AD29680}" sibTransId="{67F673FB-E994-4082-BA2F-D18199365422}"/>
    <dgm:cxn modelId="{74E758FA-541D-443D-860B-12F96460622C}" type="presOf" srcId="{6372A2FE-DF61-4178-80DE-6E78532780D6}" destId="{05AAC6BE-E239-499F-A7B4-F5A43E74F128}" srcOrd="0" destOrd="0" presId="urn:microsoft.com/office/officeart/2005/8/layout/arrow2"/>
    <dgm:cxn modelId="{241BBFA0-F7B1-45FD-B8D4-0C152945446B}" srcId="{6372A2FE-DF61-4178-80DE-6E78532780D6}" destId="{3839D4F4-4113-419F-9B77-76ED46787A0E}" srcOrd="1" destOrd="0" parTransId="{FD042B22-7514-4087-8FF6-D6E9FD457842}" sibTransId="{651DE2AA-2BC6-482A-9655-57C3E0B41911}"/>
    <dgm:cxn modelId="{6EFE11E4-1811-4569-9FD7-35EA96F0D48D}" type="presOf" srcId="{9A7690DB-64DA-42B1-B0DE-8036E8328694}" destId="{7A0D59F1-2A3A-4DBC-BEFC-E7472473073B}" srcOrd="0" destOrd="0" presId="urn:microsoft.com/office/officeart/2005/8/layout/arrow2"/>
    <dgm:cxn modelId="{FFE722B7-DBB3-40AB-9F05-8A8C40117708}" srcId="{6372A2FE-DF61-4178-80DE-6E78532780D6}" destId="{222A2122-CA48-4EC8-B74F-AD3B8138B25E}" srcOrd="3" destOrd="0" parTransId="{FD4D2B69-A2C2-4C3F-8CF2-5066C22DA432}" sibTransId="{B77D185C-E4FA-4B58-8B7A-AA75763BDA36}"/>
    <dgm:cxn modelId="{4B00B2AE-8C66-4DAB-9589-822F41711936}" type="presOf" srcId="{59479064-3E0D-4D61-BBFC-CE7AB093A90C}" destId="{C3828E0B-9B6A-4247-B946-580BA09F8590}" srcOrd="0" destOrd="0" presId="urn:microsoft.com/office/officeart/2005/8/layout/arrow2"/>
    <dgm:cxn modelId="{E6C42734-18FE-4068-BD63-A5879221E843}" type="presOf" srcId="{3839D4F4-4113-419F-9B77-76ED46787A0E}" destId="{1A6133FA-BF1E-4D10-ACAE-A0BDA37627E2}" srcOrd="0" destOrd="0" presId="urn:microsoft.com/office/officeart/2005/8/layout/arrow2"/>
    <dgm:cxn modelId="{1E7CD3F9-AD08-4224-9A32-7DFEFFFFFF11}" type="presOf" srcId="{222A2122-CA48-4EC8-B74F-AD3B8138B25E}" destId="{5ADBFA45-0322-40E5-BC6F-EFFCA3035B94}" srcOrd="0" destOrd="0" presId="urn:microsoft.com/office/officeart/2005/8/layout/arrow2"/>
    <dgm:cxn modelId="{87D58A8D-C954-4E10-AFFF-96FCEADE2834}" type="presParOf" srcId="{05AAC6BE-E239-499F-A7B4-F5A43E74F128}" destId="{BAA315C5-D15F-44E5-A2A0-B09EBF5AB436}" srcOrd="0" destOrd="0" presId="urn:microsoft.com/office/officeart/2005/8/layout/arrow2"/>
    <dgm:cxn modelId="{5D481A17-CA61-4B98-9A5C-A36BF9EB09DE}" type="presParOf" srcId="{05AAC6BE-E239-499F-A7B4-F5A43E74F128}" destId="{425F6F86-82B5-407A-BEB1-9B2EDFA18CEE}" srcOrd="1" destOrd="0" presId="urn:microsoft.com/office/officeart/2005/8/layout/arrow2"/>
    <dgm:cxn modelId="{BE19260B-15A6-4F56-B8EB-5C639B03FD8F}" type="presParOf" srcId="{425F6F86-82B5-407A-BEB1-9B2EDFA18CEE}" destId="{B5EB3A11-D7FB-4654-BADA-70D75114A2E6}" srcOrd="0" destOrd="0" presId="urn:microsoft.com/office/officeart/2005/8/layout/arrow2"/>
    <dgm:cxn modelId="{5540BE78-3232-4922-9886-62EC5B8AAE2A}" type="presParOf" srcId="{425F6F86-82B5-407A-BEB1-9B2EDFA18CEE}" destId="{7B868E88-5432-45B4-9F4F-FDD4B5AAA7B2}" srcOrd="1" destOrd="0" presId="urn:microsoft.com/office/officeart/2005/8/layout/arrow2"/>
    <dgm:cxn modelId="{B2B41B1C-FCB0-4EE0-AE73-46C9CAB80295}" type="presParOf" srcId="{425F6F86-82B5-407A-BEB1-9B2EDFA18CEE}" destId="{3C9B08B0-C097-464E-A20D-AEFA2DAB2153}" srcOrd="2" destOrd="0" presId="urn:microsoft.com/office/officeart/2005/8/layout/arrow2"/>
    <dgm:cxn modelId="{92A0EB04-6BE1-4F42-ACD3-84654B9D0678}" type="presParOf" srcId="{425F6F86-82B5-407A-BEB1-9B2EDFA18CEE}" destId="{1A6133FA-BF1E-4D10-ACAE-A0BDA37627E2}" srcOrd="3" destOrd="0" presId="urn:microsoft.com/office/officeart/2005/8/layout/arrow2"/>
    <dgm:cxn modelId="{E9A84A92-0168-4064-B399-801445A16F29}" type="presParOf" srcId="{425F6F86-82B5-407A-BEB1-9B2EDFA18CEE}" destId="{78F4A0AC-4E51-4F04-BF88-9812EFBA51E1}" srcOrd="4" destOrd="0" presId="urn:microsoft.com/office/officeart/2005/8/layout/arrow2"/>
    <dgm:cxn modelId="{205A52DA-C293-433B-97E2-B808BBFFFC49}" type="presParOf" srcId="{425F6F86-82B5-407A-BEB1-9B2EDFA18CEE}" destId="{C3828E0B-9B6A-4247-B946-580BA09F8590}" srcOrd="5" destOrd="0" presId="urn:microsoft.com/office/officeart/2005/8/layout/arrow2"/>
    <dgm:cxn modelId="{A3548FA0-3A5B-43A3-8CE4-3683577B9588}" type="presParOf" srcId="{425F6F86-82B5-407A-BEB1-9B2EDFA18CEE}" destId="{D8F6CDB3-EA5A-40CB-A7E5-B2CC665749BB}" srcOrd="6" destOrd="0" presId="urn:microsoft.com/office/officeart/2005/8/layout/arrow2"/>
    <dgm:cxn modelId="{BD8C0630-AB19-475C-9A27-F12453585AE9}" type="presParOf" srcId="{425F6F86-82B5-407A-BEB1-9B2EDFA18CEE}" destId="{5ADBFA45-0322-40E5-BC6F-EFFCA3035B94}" srcOrd="7" destOrd="0" presId="urn:microsoft.com/office/officeart/2005/8/layout/arrow2"/>
    <dgm:cxn modelId="{79082A62-0C71-4204-B751-7E1B1B4246F1}" type="presParOf" srcId="{425F6F86-82B5-407A-BEB1-9B2EDFA18CEE}" destId="{C216FF74-8A97-44C2-9ABC-2104FB7A0859}" srcOrd="8" destOrd="0" presId="urn:microsoft.com/office/officeart/2005/8/layout/arrow2"/>
    <dgm:cxn modelId="{619C0B25-0E33-4150-8E2B-626A12430195}" type="presParOf" srcId="{425F6F86-82B5-407A-BEB1-9B2EDFA18CEE}" destId="{7A0D59F1-2A3A-4DBC-BEFC-E7472473073B}"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42BEA0-7945-4DEE-93C2-D6C7AF5565DC}" type="doc">
      <dgm:prSet loTypeId="urn:microsoft.com/office/officeart/2005/8/layout/chevron1" loCatId="process" qsTypeId="urn:microsoft.com/office/officeart/2005/8/quickstyle/simple1" qsCatId="simple" csTypeId="urn:microsoft.com/office/officeart/2005/8/colors/colorful1" csCatId="colorful" phldr="1"/>
      <dgm:spPr/>
    </dgm:pt>
    <dgm:pt modelId="{A4BBFD2C-4BED-455E-BF3C-50A55BCF3759}">
      <dgm:prSet phldrT="[Metin]"/>
      <dgm:spPr/>
      <dgm:t>
        <a:bodyPr/>
        <a:lstStyle/>
        <a:p>
          <a:r>
            <a:rPr lang="tr-TR" dirty="0" smtClean="0">
              <a:solidFill>
                <a:schemeClr val="tx1"/>
              </a:solidFill>
            </a:rPr>
            <a:t>Zayıf belirsiz ifadeler</a:t>
          </a:r>
          <a:endParaRPr lang="tr-TR" dirty="0">
            <a:solidFill>
              <a:schemeClr val="tx1"/>
            </a:solidFill>
          </a:endParaRPr>
        </a:p>
      </dgm:t>
    </dgm:pt>
    <dgm:pt modelId="{3E709638-8015-4CF1-8E0C-EA2D80014D4F}" type="parTrans" cxnId="{4B2EFCCC-A504-4E81-98F5-937D6A841797}">
      <dgm:prSet/>
      <dgm:spPr/>
      <dgm:t>
        <a:bodyPr/>
        <a:lstStyle/>
        <a:p>
          <a:endParaRPr lang="tr-TR">
            <a:solidFill>
              <a:schemeClr val="tx1"/>
            </a:solidFill>
          </a:endParaRPr>
        </a:p>
      </dgm:t>
    </dgm:pt>
    <dgm:pt modelId="{A8663E70-A8CC-49AF-866D-38556F7AF8A8}" type="sibTrans" cxnId="{4B2EFCCC-A504-4E81-98F5-937D6A841797}">
      <dgm:prSet/>
      <dgm:spPr/>
      <dgm:t>
        <a:bodyPr/>
        <a:lstStyle/>
        <a:p>
          <a:endParaRPr lang="tr-TR">
            <a:solidFill>
              <a:schemeClr val="tx1"/>
            </a:solidFill>
          </a:endParaRPr>
        </a:p>
      </dgm:t>
    </dgm:pt>
    <dgm:pt modelId="{FFE5548A-0AF5-45DA-9BCE-4C6244BACBBB}">
      <dgm:prSet phldrT="[Metin]"/>
      <dgm:spPr/>
      <dgm:t>
        <a:bodyPr/>
        <a:lstStyle/>
        <a:p>
          <a:r>
            <a:rPr lang="tr-TR" dirty="0" smtClean="0">
              <a:solidFill>
                <a:schemeClr val="tx1"/>
              </a:solidFill>
            </a:rPr>
            <a:t>Çok küçük kaynaklar</a:t>
          </a:r>
          <a:endParaRPr lang="tr-TR" dirty="0">
            <a:solidFill>
              <a:schemeClr val="tx1"/>
            </a:solidFill>
          </a:endParaRPr>
        </a:p>
      </dgm:t>
    </dgm:pt>
    <dgm:pt modelId="{D67A70FD-48A3-43C8-8532-084F91BB83FD}" type="parTrans" cxnId="{3A0D48E3-3AFF-4758-B7E8-A58E4685685D}">
      <dgm:prSet/>
      <dgm:spPr/>
      <dgm:t>
        <a:bodyPr/>
        <a:lstStyle/>
        <a:p>
          <a:endParaRPr lang="tr-TR">
            <a:solidFill>
              <a:schemeClr val="tx1"/>
            </a:solidFill>
          </a:endParaRPr>
        </a:p>
      </dgm:t>
    </dgm:pt>
    <dgm:pt modelId="{F095FC1B-3195-434A-95B1-0E917F465E94}" type="sibTrans" cxnId="{3A0D48E3-3AFF-4758-B7E8-A58E4685685D}">
      <dgm:prSet/>
      <dgm:spPr/>
      <dgm:t>
        <a:bodyPr/>
        <a:lstStyle/>
        <a:p>
          <a:endParaRPr lang="tr-TR">
            <a:solidFill>
              <a:schemeClr val="tx1"/>
            </a:solidFill>
          </a:endParaRPr>
        </a:p>
      </dgm:t>
    </dgm:pt>
    <dgm:pt modelId="{69721B85-7342-4CF3-874C-6ECBAD6CE0E6}">
      <dgm:prSet phldrT="[Metin]"/>
      <dgm:spPr/>
      <dgm:t>
        <a:bodyPr/>
        <a:lstStyle/>
        <a:p>
          <a:r>
            <a:rPr lang="tr-TR" dirty="0" smtClean="0">
              <a:solidFill>
                <a:schemeClr val="tx1"/>
              </a:solidFill>
            </a:rPr>
            <a:t>Herhangi bir denetim mekanizmasına sahip değildir</a:t>
          </a:r>
          <a:endParaRPr lang="tr-TR" dirty="0">
            <a:solidFill>
              <a:schemeClr val="tx1"/>
            </a:solidFill>
          </a:endParaRPr>
        </a:p>
      </dgm:t>
    </dgm:pt>
    <dgm:pt modelId="{4E69D217-1323-4D57-A676-785087BCF2F9}" type="parTrans" cxnId="{00119C66-6E0E-4528-9B3A-1A4716BBD74F}">
      <dgm:prSet/>
      <dgm:spPr/>
      <dgm:t>
        <a:bodyPr/>
        <a:lstStyle/>
        <a:p>
          <a:endParaRPr lang="tr-TR">
            <a:solidFill>
              <a:schemeClr val="tx1"/>
            </a:solidFill>
          </a:endParaRPr>
        </a:p>
      </dgm:t>
    </dgm:pt>
    <dgm:pt modelId="{1621CDC6-CC8A-422B-BA52-243A34817077}" type="sibTrans" cxnId="{00119C66-6E0E-4528-9B3A-1A4716BBD74F}">
      <dgm:prSet/>
      <dgm:spPr/>
      <dgm:t>
        <a:bodyPr/>
        <a:lstStyle/>
        <a:p>
          <a:endParaRPr lang="tr-TR">
            <a:solidFill>
              <a:schemeClr val="tx1"/>
            </a:solidFill>
          </a:endParaRPr>
        </a:p>
      </dgm:t>
    </dgm:pt>
    <dgm:pt modelId="{55FD7304-24D6-4958-BB31-16093332583D}" type="pres">
      <dgm:prSet presAssocID="{CE42BEA0-7945-4DEE-93C2-D6C7AF5565DC}" presName="Name0" presStyleCnt="0">
        <dgm:presLayoutVars>
          <dgm:dir/>
          <dgm:animLvl val="lvl"/>
          <dgm:resizeHandles val="exact"/>
        </dgm:presLayoutVars>
      </dgm:prSet>
      <dgm:spPr/>
    </dgm:pt>
    <dgm:pt modelId="{75B5E719-6844-4A7D-8E98-B9B485975B9B}" type="pres">
      <dgm:prSet presAssocID="{A4BBFD2C-4BED-455E-BF3C-50A55BCF3759}" presName="parTxOnly" presStyleLbl="node1" presStyleIdx="0" presStyleCnt="3">
        <dgm:presLayoutVars>
          <dgm:chMax val="0"/>
          <dgm:chPref val="0"/>
          <dgm:bulletEnabled val="1"/>
        </dgm:presLayoutVars>
      </dgm:prSet>
      <dgm:spPr/>
      <dgm:t>
        <a:bodyPr/>
        <a:lstStyle/>
        <a:p>
          <a:endParaRPr lang="tr-TR"/>
        </a:p>
      </dgm:t>
    </dgm:pt>
    <dgm:pt modelId="{F5F197ED-CEFD-4737-9649-7D096B65ACF9}" type="pres">
      <dgm:prSet presAssocID="{A8663E70-A8CC-49AF-866D-38556F7AF8A8}" presName="parTxOnlySpace" presStyleCnt="0"/>
      <dgm:spPr/>
    </dgm:pt>
    <dgm:pt modelId="{2261B136-5ED5-454C-AC7B-8568A91D1CBA}" type="pres">
      <dgm:prSet presAssocID="{FFE5548A-0AF5-45DA-9BCE-4C6244BACBBB}" presName="parTxOnly" presStyleLbl="node1" presStyleIdx="1" presStyleCnt="3">
        <dgm:presLayoutVars>
          <dgm:chMax val="0"/>
          <dgm:chPref val="0"/>
          <dgm:bulletEnabled val="1"/>
        </dgm:presLayoutVars>
      </dgm:prSet>
      <dgm:spPr/>
      <dgm:t>
        <a:bodyPr/>
        <a:lstStyle/>
        <a:p>
          <a:endParaRPr lang="tr-TR"/>
        </a:p>
      </dgm:t>
    </dgm:pt>
    <dgm:pt modelId="{EFD5511F-D05B-4E1B-A7F1-AA0BAB43E061}" type="pres">
      <dgm:prSet presAssocID="{F095FC1B-3195-434A-95B1-0E917F465E94}" presName="parTxOnlySpace" presStyleCnt="0"/>
      <dgm:spPr/>
    </dgm:pt>
    <dgm:pt modelId="{E65AAD3F-0410-4644-871A-0630A0BA6B89}" type="pres">
      <dgm:prSet presAssocID="{69721B85-7342-4CF3-874C-6ECBAD6CE0E6}" presName="parTxOnly" presStyleLbl="node1" presStyleIdx="2" presStyleCnt="3">
        <dgm:presLayoutVars>
          <dgm:chMax val="0"/>
          <dgm:chPref val="0"/>
          <dgm:bulletEnabled val="1"/>
        </dgm:presLayoutVars>
      </dgm:prSet>
      <dgm:spPr/>
      <dgm:t>
        <a:bodyPr/>
        <a:lstStyle/>
        <a:p>
          <a:endParaRPr lang="tr-TR"/>
        </a:p>
      </dgm:t>
    </dgm:pt>
  </dgm:ptLst>
  <dgm:cxnLst>
    <dgm:cxn modelId="{AFC1E150-0AD2-40AE-8BFF-7D5634BF5B55}" type="presOf" srcId="{FFE5548A-0AF5-45DA-9BCE-4C6244BACBBB}" destId="{2261B136-5ED5-454C-AC7B-8568A91D1CBA}" srcOrd="0" destOrd="0" presId="urn:microsoft.com/office/officeart/2005/8/layout/chevron1"/>
    <dgm:cxn modelId="{09131CF4-074B-4902-B60E-93F4FC97C8D5}" type="presOf" srcId="{CE42BEA0-7945-4DEE-93C2-D6C7AF5565DC}" destId="{55FD7304-24D6-4958-BB31-16093332583D}" srcOrd="0" destOrd="0" presId="urn:microsoft.com/office/officeart/2005/8/layout/chevron1"/>
    <dgm:cxn modelId="{00119C66-6E0E-4528-9B3A-1A4716BBD74F}" srcId="{CE42BEA0-7945-4DEE-93C2-D6C7AF5565DC}" destId="{69721B85-7342-4CF3-874C-6ECBAD6CE0E6}" srcOrd="2" destOrd="0" parTransId="{4E69D217-1323-4D57-A676-785087BCF2F9}" sibTransId="{1621CDC6-CC8A-422B-BA52-243A34817077}"/>
    <dgm:cxn modelId="{3A0D48E3-3AFF-4758-B7E8-A58E4685685D}" srcId="{CE42BEA0-7945-4DEE-93C2-D6C7AF5565DC}" destId="{FFE5548A-0AF5-45DA-9BCE-4C6244BACBBB}" srcOrd="1" destOrd="0" parTransId="{D67A70FD-48A3-43C8-8532-084F91BB83FD}" sibTransId="{F095FC1B-3195-434A-95B1-0E917F465E94}"/>
    <dgm:cxn modelId="{C864CFF1-1252-4229-A691-8A158085CBFA}" type="presOf" srcId="{69721B85-7342-4CF3-874C-6ECBAD6CE0E6}" destId="{E65AAD3F-0410-4644-871A-0630A0BA6B89}" srcOrd="0" destOrd="0" presId="urn:microsoft.com/office/officeart/2005/8/layout/chevron1"/>
    <dgm:cxn modelId="{9B00477A-5826-403C-BAAA-7036905160DE}" type="presOf" srcId="{A4BBFD2C-4BED-455E-BF3C-50A55BCF3759}" destId="{75B5E719-6844-4A7D-8E98-B9B485975B9B}" srcOrd="0" destOrd="0" presId="urn:microsoft.com/office/officeart/2005/8/layout/chevron1"/>
    <dgm:cxn modelId="{4B2EFCCC-A504-4E81-98F5-937D6A841797}" srcId="{CE42BEA0-7945-4DEE-93C2-D6C7AF5565DC}" destId="{A4BBFD2C-4BED-455E-BF3C-50A55BCF3759}" srcOrd="0" destOrd="0" parTransId="{3E709638-8015-4CF1-8E0C-EA2D80014D4F}" sibTransId="{A8663E70-A8CC-49AF-866D-38556F7AF8A8}"/>
    <dgm:cxn modelId="{78C56B83-F3E6-4727-B1FD-C2736905BE37}" type="presParOf" srcId="{55FD7304-24D6-4958-BB31-16093332583D}" destId="{75B5E719-6844-4A7D-8E98-B9B485975B9B}" srcOrd="0" destOrd="0" presId="urn:microsoft.com/office/officeart/2005/8/layout/chevron1"/>
    <dgm:cxn modelId="{B56E7CD4-B751-412D-A84E-744D2CA2011B}" type="presParOf" srcId="{55FD7304-24D6-4958-BB31-16093332583D}" destId="{F5F197ED-CEFD-4737-9649-7D096B65ACF9}" srcOrd="1" destOrd="0" presId="urn:microsoft.com/office/officeart/2005/8/layout/chevron1"/>
    <dgm:cxn modelId="{44E85CC7-5459-4A12-AF5E-74602E5445D0}" type="presParOf" srcId="{55FD7304-24D6-4958-BB31-16093332583D}" destId="{2261B136-5ED5-454C-AC7B-8568A91D1CBA}" srcOrd="2" destOrd="0" presId="urn:microsoft.com/office/officeart/2005/8/layout/chevron1"/>
    <dgm:cxn modelId="{392999C3-3743-4F04-87DA-F6AE22C2F0D4}" type="presParOf" srcId="{55FD7304-24D6-4958-BB31-16093332583D}" destId="{EFD5511F-D05B-4E1B-A7F1-AA0BAB43E061}" srcOrd="3" destOrd="0" presId="urn:microsoft.com/office/officeart/2005/8/layout/chevron1"/>
    <dgm:cxn modelId="{637523F3-F148-4661-A4CC-6798AF175528}" type="presParOf" srcId="{55FD7304-24D6-4958-BB31-16093332583D}" destId="{E65AAD3F-0410-4644-871A-0630A0BA6B89}"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17E1A9-A6C5-47A4-B6B7-8A0C4B85BBCF}"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tr-TR"/>
        </a:p>
      </dgm:t>
    </dgm:pt>
    <dgm:pt modelId="{859F8596-1B25-4E18-AA68-7AEBC01594B7}">
      <dgm:prSet custT="1"/>
      <dgm:spPr/>
      <dgm:t>
        <a:bodyPr/>
        <a:lstStyle/>
        <a:p>
          <a:pPr rtl="0"/>
          <a:r>
            <a:rPr lang="tr-TR" sz="2000" dirty="0" smtClean="0">
              <a:solidFill>
                <a:schemeClr val="tx1"/>
              </a:solidFill>
            </a:rPr>
            <a:t>Çeşitli fiziksel aktiviteleri uygulamak için ihtiyaç duyulan motor becerileri ve hareket kalıplarında yeterlik gösterir</a:t>
          </a:r>
          <a:endParaRPr lang="tr-TR" sz="2000" dirty="0">
            <a:solidFill>
              <a:schemeClr val="tx1"/>
            </a:solidFill>
          </a:endParaRPr>
        </a:p>
      </dgm:t>
    </dgm:pt>
    <dgm:pt modelId="{AE6D99A1-4B6A-4F13-B5CB-9410557B76FE}" type="parTrans" cxnId="{6F872394-1780-49B6-99DF-740F99DC9F4E}">
      <dgm:prSet/>
      <dgm:spPr/>
      <dgm:t>
        <a:bodyPr/>
        <a:lstStyle/>
        <a:p>
          <a:endParaRPr lang="tr-TR" sz="2000">
            <a:solidFill>
              <a:schemeClr val="tx1"/>
            </a:solidFill>
          </a:endParaRPr>
        </a:p>
      </dgm:t>
    </dgm:pt>
    <dgm:pt modelId="{DC63314D-537D-4A30-BDF2-05062FCAC314}" type="sibTrans" cxnId="{6F872394-1780-49B6-99DF-740F99DC9F4E}">
      <dgm:prSet/>
      <dgm:spPr/>
      <dgm:t>
        <a:bodyPr/>
        <a:lstStyle/>
        <a:p>
          <a:endParaRPr lang="tr-TR" sz="2000">
            <a:solidFill>
              <a:schemeClr val="tx1"/>
            </a:solidFill>
          </a:endParaRPr>
        </a:p>
      </dgm:t>
    </dgm:pt>
    <dgm:pt modelId="{7BE9050E-5C70-4F01-A894-17C4B60CA561}">
      <dgm:prSet custT="1"/>
      <dgm:spPr/>
      <dgm:t>
        <a:bodyPr/>
        <a:lstStyle/>
        <a:p>
          <a:pPr rtl="0"/>
          <a:r>
            <a:rPr lang="tr-TR" sz="2000" dirty="0" smtClean="0">
              <a:solidFill>
                <a:schemeClr val="tx1"/>
              </a:solidFill>
            </a:rPr>
            <a:t>Fiziksel aktivite performans ve öğrenme için uygulamada gerekli olan Hareket </a:t>
          </a:r>
          <a:r>
            <a:rPr lang="tr-TR" sz="2000" dirty="0" err="1" smtClean="0">
              <a:solidFill>
                <a:schemeClr val="tx1"/>
              </a:solidFill>
            </a:rPr>
            <a:t>kavra,kural</a:t>
          </a:r>
          <a:r>
            <a:rPr lang="tr-TR" sz="2000" dirty="0" smtClean="0">
              <a:solidFill>
                <a:schemeClr val="tx1"/>
              </a:solidFill>
            </a:rPr>
            <a:t>, </a:t>
          </a:r>
          <a:r>
            <a:rPr lang="tr-TR" sz="2000" dirty="0" err="1" smtClean="0">
              <a:solidFill>
                <a:schemeClr val="tx1"/>
              </a:solidFill>
            </a:rPr>
            <a:t>stratesi</a:t>
          </a:r>
          <a:r>
            <a:rPr lang="tr-TR" sz="2000" dirty="0" smtClean="0">
              <a:solidFill>
                <a:schemeClr val="tx1"/>
              </a:solidFill>
            </a:rPr>
            <a:t>  ve taktiklerinin anlayışını gösterir.</a:t>
          </a:r>
          <a:endParaRPr lang="tr-TR" sz="2000" dirty="0">
            <a:solidFill>
              <a:schemeClr val="tx1"/>
            </a:solidFill>
          </a:endParaRPr>
        </a:p>
      </dgm:t>
    </dgm:pt>
    <dgm:pt modelId="{784CB555-598C-4EA4-BC6C-E29FD1D40904}" type="parTrans" cxnId="{915904C9-5CBA-4C2A-B639-CA4E690E6167}">
      <dgm:prSet/>
      <dgm:spPr/>
      <dgm:t>
        <a:bodyPr/>
        <a:lstStyle/>
        <a:p>
          <a:endParaRPr lang="tr-TR" sz="2000">
            <a:solidFill>
              <a:schemeClr val="tx1"/>
            </a:solidFill>
          </a:endParaRPr>
        </a:p>
      </dgm:t>
    </dgm:pt>
    <dgm:pt modelId="{08BDA666-08A7-49A7-8149-847F63FBE5C3}" type="sibTrans" cxnId="{915904C9-5CBA-4C2A-B639-CA4E690E6167}">
      <dgm:prSet/>
      <dgm:spPr/>
      <dgm:t>
        <a:bodyPr/>
        <a:lstStyle/>
        <a:p>
          <a:endParaRPr lang="tr-TR" sz="2000">
            <a:solidFill>
              <a:schemeClr val="tx1"/>
            </a:solidFill>
          </a:endParaRPr>
        </a:p>
      </dgm:t>
    </dgm:pt>
    <dgm:pt modelId="{BA4C28EF-F403-4CEC-AF68-829962FC2BDC}">
      <dgm:prSet custT="1"/>
      <dgm:spPr/>
      <dgm:t>
        <a:bodyPr/>
        <a:lstStyle/>
        <a:p>
          <a:pPr rtl="0"/>
          <a:r>
            <a:rPr lang="tr-TR" sz="2000" dirty="0" smtClean="0">
              <a:solidFill>
                <a:schemeClr val="tx1"/>
              </a:solidFill>
            </a:rPr>
            <a:t>Düzenli fiziksel aktiviteye katılır</a:t>
          </a:r>
          <a:endParaRPr lang="tr-TR" sz="2000" dirty="0">
            <a:solidFill>
              <a:schemeClr val="tx1"/>
            </a:solidFill>
          </a:endParaRPr>
        </a:p>
      </dgm:t>
    </dgm:pt>
    <dgm:pt modelId="{3242E9A5-422F-4C10-9A81-BC6CDA99BA1C}" type="parTrans" cxnId="{A727D46C-A261-4A73-B8EE-595EC8131CB1}">
      <dgm:prSet/>
      <dgm:spPr/>
      <dgm:t>
        <a:bodyPr/>
        <a:lstStyle/>
        <a:p>
          <a:endParaRPr lang="tr-TR" sz="2000">
            <a:solidFill>
              <a:schemeClr val="tx1"/>
            </a:solidFill>
          </a:endParaRPr>
        </a:p>
      </dgm:t>
    </dgm:pt>
    <dgm:pt modelId="{8C1FE06E-A4B3-40EF-A059-D717A95F7D7B}" type="sibTrans" cxnId="{A727D46C-A261-4A73-B8EE-595EC8131CB1}">
      <dgm:prSet/>
      <dgm:spPr/>
      <dgm:t>
        <a:bodyPr/>
        <a:lstStyle/>
        <a:p>
          <a:endParaRPr lang="tr-TR" sz="2000">
            <a:solidFill>
              <a:schemeClr val="tx1"/>
            </a:solidFill>
          </a:endParaRPr>
        </a:p>
      </dgm:t>
    </dgm:pt>
    <dgm:pt modelId="{3E70691D-0223-4310-8F34-7183F0331909}">
      <dgm:prSet custT="1"/>
      <dgm:spPr/>
      <dgm:t>
        <a:bodyPr/>
        <a:lstStyle/>
        <a:p>
          <a:pPr rtl="0"/>
          <a:r>
            <a:rPr lang="tr-TR" sz="2000" dirty="0" smtClean="0">
              <a:solidFill>
                <a:schemeClr val="tx1"/>
              </a:solidFill>
            </a:rPr>
            <a:t>Sağlık </a:t>
          </a:r>
          <a:r>
            <a:rPr lang="tr-TR" sz="2000" dirty="0" err="1" smtClean="0">
              <a:solidFill>
                <a:schemeClr val="tx1"/>
              </a:solidFill>
            </a:rPr>
            <a:t>gelitirici</a:t>
          </a:r>
          <a:r>
            <a:rPr lang="tr-TR" sz="2000" dirty="0" smtClean="0">
              <a:solidFill>
                <a:schemeClr val="tx1"/>
              </a:solidFill>
            </a:rPr>
            <a:t> fiziksel uygunluk seviyesini başarır ve sürdürür</a:t>
          </a:r>
          <a:endParaRPr lang="tr-TR" sz="2000" dirty="0">
            <a:solidFill>
              <a:schemeClr val="tx1"/>
            </a:solidFill>
          </a:endParaRPr>
        </a:p>
      </dgm:t>
    </dgm:pt>
    <dgm:pt modelId="{83F9AC13-4C0D-4FEF-9269-B2AF5E79D246}" type="parTrans" cxnId="{A68AABDA-6682-4663-A618-D2A62A02819A}">
      <dgm:prSet/>
      <dgm:spPr/>
      <dgm:t>
        <a:bodyPr/>
        <a:lstStyle/>
        <a:p>
          <a:endParaRPr lang="tr-TR" sz="2000">
            <a:solidFill>
              <a:schemeClr val="tx1"/>
            </a:solidFill>
          </a:endParaRPr>
        </a:p>
      </dgm:t>
    </dgm:pt>
    <dgm:pt modelId="{0D3F8A00-0CB5-4421-BC97-3ADA014989CD}" type="sibTrans" cxnId="{A68AABDA-6682-4663-A618-D2A62A02819A}">
      <dgm:prSet/>
      <dgm:spPr/>
      <dgm:t>
        <a:bodyPr/>
        <a:lstStyle/>
        <a:p>
          <a:endParaRPr lang="tr-TR" sz="2000">
            <a:solidFill>
              <a:schemeClr val="tx1"/>
            </a:solidFill>
          </a:endParaRPr>
        </a:p>
      </dgm:t>
    </dgm:pt>
    <dgm:pt modelId="{A6B8C9AA-5089-4750-A41D-31C4FF4E216A}">
      <dgm:prSet custT="1"/>
      <dgm:spPr/>
      <dgm:t>
        <a:bodyPr/>
        <a:lstStyle/>
        <a:p>
          <a:pPr rtl="0"/>
          <a:r>
            <a:rPr lang="tr-TR" sz="2000" dirty="0" smtClean="0">
              <a:solidFill>
                <a:schemeClr val="tx1"/>
              </a:solidFill>
            </a:rPr>
            <a:t>Fiziksel aktivite ortamlarında kendine ve başkalarına saygılı </a:t>
          </a:r>
          <a:r>
            <a:rPr lang="tr-TR" sz="2000" dirty="0" err="1" smtClean="0">
              <a:solidFill>
                <a:schemeClr val="tx1"/>
              </a:solidFill>
            </a:rPr>
            <a:t>kişsieil</a:t>
          </a:r>
          <a:r>
            <a:rPr lang="tr-TR" sz="2000" dirty="0" smtClean="0">
              <a:solidFill>
                <a:schemeClr val="tx1"/>
              </a:solidFill>
            </a:rPr>
            <a:t> ve sosyal sorumlu davranışlar gösterir</a:t>
          </a:r>
          <a:endParaRPr lang="tr-TR" sz="2000" dirty="0">
            <a:solidFill>
              <a:schemeClr val="tx1"/>
            </a:solidFill>
          </a:endParaRPr>
        </a:p>
      </dgm:t>
    </dgm:pt>
    <dgm:pt modelId="{37F84B2E-829C-4C86-B27E-1941A3EB73EF}" type="parTrans" cxnId="{27805B8F-0FA4-45C8-8CC9-169ABC0F5B58}">
      <dgm:prSet/>
      <dgm:spPr/>
      <dgm:t>
        <a:bodyPr/>
        <a:lstStyle/>
        <a:p>
          <a:endParaRPr lang="tr-TR" sz="2000">
            <a:solidFill>
              <a:schemeClr val="tx1"/>
            </a:solidFill>
          </a:endParaRPr>
        </a:p>
      </dgm:t>
    </dgm:pt>
    <dgm:pt modelId="{3A4835C9-6C89-4574-BDD4-1B40BFE9E9F5}" type="sibTrans" cxnId="{27805B8F-0FA4-45C8-8CC9-169ABC0F5B58}">
      <dgm:prSet/>
      <dgm:spPr/>
      <dgm:t>
        <a:bodyPr/>
        <a:lstStyle/>
        <a:p>
          <a:endParaRPr lang="tr-TR" sz="2000">
            <a:solidFill>
              <a:schemeClr val="tx1"/>
            </a:solidFill>
          </a:endParaRPr>
        </a:p>
      </dgm:t>
    </dgm:pt>
    <dgm:pt modelId="{C1E2C454-83BE-4868-89F3-5466B3517E60}">
      <dgm:prSet custT="1"/>
      <dgm:spPr/>
      <dgm:t>
        <a:bodyPr/>
        <a:lstStyle/>
        <a:p>
          <a:pPr rtl="0"/>
          <a:r>
            <a:rPr lang="tr-TR" sz="2000" dirty="0" smtClean="0">
              <a:solidFill>
                <a:schemeClr val="tx1"/>
              </a:solidFill>
            </a:rPr>
            <a:t>Sağlık, eğlence, </a:t>
          </a:r>
          <a:r>
            <a:rPr lang="tr-TR" sz="2000" dirty="0" err="1" smtClean="0">
              <a:solidFill>
                <a:schemeClr val="tx1"/>
              </a:solidFill>
            </a:rPr>
            <a:t>mücadele,kendini</a:t>
          </a:r>
          <a:r>
            <a:rPr lang="tr-TR" sz="2000" dirty="0" smtClean="0">
              <a:solidFill>
                <a:schemeClr val="tx1"/>
              </a:solidFill>
            </a:rPr>
            <a:t> ifade, ve diğer sosyal etkileşimler için fiziksel aktivitenin değerini bilir.</a:t>
          </a:r>
          <a:endParaRPr lang="tr-TR" sz="2000" dirty="0">
            <a:solidFill>
              <a:schemeClr val="tx1"/>
            </a:solidFill>
          </a:endParaRPr>
        </a:p>
      </dgm:t>
    </dgm:pt>
    <dgm:pt modelId="{0B6F1178-6A54-4834-8B36-5589FF290DBB}" type="parTrans" cxnId="{41FAF9DF-F887-45BA-BEB3-6B8815FE5DD1}">
      <dgm:prSet/>
      <dgm:spPr/>
      <dgm:t>
        <a:bodyPr/>
        <a:lstStyle/>
        <a:p>
          <a:endParaRPr lang="tr-TR" sz="2000">
            <a:solidFill>
              <a:schemeClr val="tx1"/>
            </a:solidFill>
          </a:endParaRPr>
        </a:p>
      </dgm:t>
    </dgm:pt>
    <dgm:pt modelId="{31469616-BC2E-4F47-AA59-0A51D95B4763}" type="sibTrans" cxnId="{41FAF9DF-F887-45BA-BEB3-6B8815FE5DD1}">
      <dgm:prSet/>
      <dgm:spPr/>
      <dgm:t>
        <a:bodyPr/>
        <a:lstStyle/>
        <a:p>
          <a:endParaRPr lang="tr-TR" sz="2000">
            <a:solidFill>
              <a:schemeClr val="tx1"/>
            </a:solidFill>
          </a:endParaRPr>
        </a:p>
      </dgm:t>
    </dgm:pt>
    <dgm:pt modelId="{ECF5C53D-EE2D-4A68-A699-A3D1FBB27103}" type="pres">
      <dgm:prSet presAssocID="{8B17E1A9-A6C5-47A4-B6B7-8A0C4B85BBCF}" presName="linear" presStyleCnt="0">
        <dgm:presLayoutVars>
          <dgm:dir/>
          <dgm:animLvl val="lvl"/>
          <dgm:resizeHandles val="exact"/>
        </dgm:presLayoutVars>
      </dgm:prSet>
      <dgm:spPr/>
      <dgm:t>
        <a:bodyPr/>
        <a:lstStyle/>
        <a:p>
          <a:endParaRPr lang="tr-TR"/>
        </a:p>
      </dgm:t>
    </dgm:pt>
    <dgm:pt modelId="{F96AFFB8-A286-4817-84E0-5CCEB18B19DB}" type="pres">
      <dgm:prSet presAssocID="{859F8596-1B25-4E18-AA68-7AEBC01594B7}" presName="parentLin" presStyleCnt="0"/>
      <dgm:spPr/>
    </dgm:pt>
    <dgm:pt modelId="{D0EB58C0-1749-46D9-BCF9-0EC44D58D84C}" type="pres">
      <dgm:prSet presAssocID="{859F8596-1B25-4E18-AA68-7AEBC01594B7}" presName="parentLeftMargin" presStyleLbl="node1" presStyleIdx="0" presStyleCnt="6"/>
      <dgm:spPr/>
      <dgm:t>
        <a:bodyPr/>
        <a:lstStyle/>
        <a:p>
          <a:endParaRPr lang="tr-TR"/>
        </a:p>
      </dgm:t>
    </dgm:pt>
    <dgm:pt modelId="{122786B5-4B60-4197-85DF-63DB67E8F0FE}" type="pres">
      <dgm:prSet presAssocID="{859F8596-1B25-4E18-AA68-7AEBC01594B7}" presName="parentText" presStyleLbl="node1" presStyleIdx="0" presStyleCnt="6">
        <dgm:presLayoutVars>
          <dgm:chMax val="0"/>
          <dgm:bulletEnabled val="1"/>
        </dgm:presLayoutVars>
      </dgm:prSet>
      <dgm:spPr/>
      <dgm:t>
        <a:bodyPr/>
        <a:lstStyle/>
        <a:p>
          <a:endParaRPr lang="tr-TR"/>
        </a:p>
      </dgm:t>
    </dgm:pt>
    <dgm:pt modelId="{094E5B0A-0B8C-46A8-BC9A-D7ACB2165FD5}" type="pres">
      <dgm:prSet presAssocID="{859F8596-1B25-4E18-AA68-7AEBC01594B7}" presName="negativeSpace" presStyleCnt="0"/>
      <dgm:spPr/>
    </dgm:pt>
    <dgm:pt modelId="{8B370716-E867-4AE8-B7FC-B453DCDA0D39}" type="pres">
      <dgm:prSet presAssocID="{859F8596-1B25-4E18-AA68-7AEBC01594B7}" presName="childText" presStyleLbl="conFgAcc1" presStyleIdx="0" presStyleCnt="6">
        <dgm:presLayoutVars>
          <dgm:bulletEnabled val="1"/>
        </dgm:presLayoutVars>
      </dgm:prSet>
      <dgm:spPr/>
    </dgm:pt>
    <dgm:pt modelId="{6D8DA307-BB40-4B94-AC55-7418F6C878F1}" type="pres">
      <dgm:prSet presAssocID="{DC63314D-537D-4A30-BDF2-05062FCAC314}" presName="spaceBetweenRectangles" presStyleCnt="0"/>
      <dgm:spPr/>
    </dgm:pt>
    <dgm:pt modelId="{E15A2CD2-6CCB-4250-A7B8-4A9A15511934}" type="pres">
      <dgm:prSet presAssocID="{7BE9050E-5C70-4F01-A894-17C4B60CA561}" presName="parentLin" presStyleCnt="0"/>
      <dgm:spPr/>
    </dgm:pt>
    <dgm:pt modelId="{E0E8E93B-1740-41C1-A666-8AC512CC4BAF}" type="pres">
      <dgm:prSet presAssocID="{7BE9050E-5C70-4F01-A894-17C4B60CA561}" presName="parentLeftMargin" presStyleLbl="node1" presStyleIdx="0" presStyleCnt="6"/>
      <dgm:spPr/>
      <dgm:t>
        <a:bodyPr/>
        <a:lstStyle/>
        <a:p>
          <a:endParaRPr lang="tr-TR"/>
        </a:p>
      </dgm:t>
    </dgm:pt>
    <dgm:pt modelId="{49A23927-0FD6-4D13-B7A0-FEE509CAB55F}" type="pres">
      <dgm:prSet presAssocID="{7BE9050E-5C70-4F01-A894-17C4B60CA561}" presName="parentText" presStyleLbl="node1" presStyleIdx="1" presStyleCnt="6">
        <dgm:presLayoutVars>
          <dgm:chMax val="0"/>
          <dgm:bulletEnabled val="1"/>
        </dgm:presLayoutVars>
      </dgm:prSet>
      <dgm:spPr/>
      <dgm:t>
        <a:bodyPr/>
        <a:lstStyle/>
        <a:p>
          <a:endParaRPr lang="tr-TR"/>
        </a:p>
      </dgm:t>
    </dgm:pt>
    <dgm:pt modelId="{1A38B51D-BE69-4E1C-9456-54FE5AB4129A}" type="pres">
      <dgm:prSet presAssocID="{7BE9050E-5C70-4F01-A894-17C4B60CA561}" presName="negativeSpace" presStyleCnt="0"/>
      <dgm:spPr/>
    </dgm:pt>
    <dgm:pt modelId="{E6FC34A0-DB54-4051-ACC3-BA865B0357D2}" type="pres">
      <dgm:prSet presAssocID="{7BE9050E-5C70-4F01-A894-17C4B60CA561}" presName="childText" presStyleLbl="conFgAcc1" presStyleIdx="1" presStyleCnt="6">
        <dgm:presLayoutVars>
          <dgm:bulletEnabled val="1"/>
        </dgm:presLayoutVars>
      </dgm:prSet>
      <dgm:spPr/>
    </dgm:pt>
    <dgm:pt modelId="{28E72460-7BEE-4855-A55A-76C675928677}" type="pres">
      <dgm:prSet presAssocID="{08BDA666-08A7-49A7-8149-847F63FBE5C3}" presName="spaceBetweenRectangles" presStyleCnt="0"/>
      <dgm:spPr/>
    </dgm:pt>
    <dgm:pt modelId="{07FAA3DA-A8C5-4CB4-967F-5E09336A45D7}" type="pres">
      <dgm:prSet presAssocID="{BA4C28EF-F403-4CEC-AF68-829962FC2BDC}" presName="parentLin" presStyleCnt="0"/>
      <dgm:spPr/>
    </dgm:pt>
    <dgm:pt modelId="{26E2B9CA-45F5-418E-A4F5-445972F89F8A}" type="pres">
      <dgm:prSet presAssocID="{BA4C28EF-F403-4CEC-AF68-829962FC2BDC}" presName="parentLeftMargin" presStyleLbl="node1" presStyleIdx="1" presStyleCnt="6"/>
      <dgm:spPr/>
      <dgm:t>
        <a:bodyPr/>
        <a:lstStyle/>
        <a:p>
          <a:endParaRPr lang="tr-TR"/>
        </a:p>
      </dgm:t>
    </dgm:pt>
    <dgm:pt modelId="{3182117C-7887-4608-93D6-7061729E482A}" type="pres">
      <dgm:prSet presAssocID="{BA4C28EF-F403-4CEC-AF68-829962FC2BDC}" presName="parentText" presStyleLbl="node1" presStyleIdx="2" presStyleCnt="6">
        <dgm:presLayoutVars>
          <dgm:chMax val="0"/>
          <dgm:bulletEnabled val="1"/>
        </dgm:presLayoutVars>
      </dgm:prSet>
      <dgm:spPr/>
      <dgm:t>
        <a:bodyPr/>
        <a:lstStyle/>
        <a:p>
          <a:endParaRPr lang="tr-TR"/>
        </a:p>
      </dgm:t>
    </dgm:pt>
    <dgm:pt modelId="{DD91FCA0-C475-489D-972F-D0D3650A0A1D}" type="pres">
      <dgm:prSet presAssocID="{BA4C28EF-F403-4CEC-AF68-829962FC2BDC}" presName="negativeSpace" presStyleCnt="0"/>
      <dgm:spPr/>
    </dgm:pt>
    <dgm:pt modelId="{BCE79541-2790-4363-A7FE-103CD5E34065}" type="pres">
      <dgm:prSet presAssocID="{BA4C28EF-F403-4CEC-AF68-829962FC2BDC}" presName="childText" presStyleLbl="conFgAcc1" presStyleIdx="2" presStyleCnt="6">
        <dgm:presLayoutVars>
          <dgm:bulletEnabled val="1"/>
        </dgm:presLayoutVars>
      </dgm:prSet>
      <dgm:spPr/>
    </dgm:pt>
    <dgm:pt modelId="{D3B7EED6-3AF1-42BF-B9E3-23577B1F193B}" type="pres">
      <dgm:prSet presAssocID="{8C1FE06E-A4B3-40EF-A059-D717A95F7D7B}" presName="spaceBetweenRectangles" presStyleCnt="0"/>
      <dgm:spPr/>
    </dgm:pt>
    <dgm:pt modelId="{3CE3872D-3D2C-460E-B0C6-BD408CDF638A}" type="pres">
      <dgm:prSet presAssocID="{3E70691D-0223-4310-8F34-7183F0331909}" presName="parentLin" presStyleCnt="0"/>
      <dgm:spPr/>
    </dgm:pt>
    <dgm:pt modelId="{59ECD46A-D591-4C63-9121-392B97A976CC}" type="pres">
      <dgm:prSet presAssocID="{3E70691D-0223-4310-8F34-7183F0331909}" presName="parentLeftMargin" presStyleLbl="node1" presStyleIdx="2" presStyleCnt="6"/>
      <dgm:spPr/>
      <dgm:t>
        <a:bodyPr/>
        <a:lstStyle/>
        <a:p>
          <a:endParaRPr lang="tr-TR"/>
        </a:p>
      </dgm:t>
    </dgm:pt>
    <dgm:pt modelId="{0BF2242D-DDA7-458C-AD37-E218753F26BC}" type="pres">
      <dgm:prSet presAssocID="{3E70691D-0223-4310-8F34-7183F0331909}" presName="parentText" presStyleLbl="node1" presStyleIdx="3" presStyleCnt="6">
        <dgm:presLayoutVars>
          <dgm:chMax val="0"/>
          <dgm:bulletEnabled val="1"/>
        </dgm:presLayoutVars>
      </dgm:prSet>
      <dgm:spPr/>
      <dgm:t>
        <a:bodyPr/>
        <a:lstStyle/>
        <a:p>
          <a:endParaRPr lang="tr-TR"/>
        </a:p>
      </dgm:t>
    </dgm:pt>
    <dgm:pt modelId="{3494C1E6-B354-4593-9511-B658A13CEDE5}" type="pres">
      <dgm:prSet presAssocID="{3E70691D-0223-4310-8F34-7183F0331909}" presName="negativeSpace" presStyleCnt="0"/>
      <dgm:spPr/>
    </dgm:pt>
    <dgm:pt modelId="{25F1405D-3BEF-4B0E-83D7-12384C0D1B13}" type="pres">
      <dgm:prSet presAssocID="{3E70691D-0223-4310-8F34-7183F0331909}" presName="childText" presStyleLbl="conFgAcc1" presStyleIdx="3" presStyleCnt="6">
        <dgm:presLayoutVars>
          <dgm:bulletEnabled val="1"/>
        </dgm:presLayoutVars>
      </dgm:prSet>
      <dgm:spPr/>
    </dgm:pt>
    <dgm:pt modelId="{CE4FE927-E86F-461B-A6F6-338965CBF8B9}" type="pres">
      <dgm:prSet presAssocID="{0D3F8A00-0CB5-4421-BC97-3ADA014989CD}" presName="spaceBetweenRectangles" presStyleCnt="0"/>
      <dgm:spPr/>
    </dgm:pt>
    <dgm:pt modelId="{BCF27D82-98DB-404B-B1D5-0FDB691CA5F6}" type="pres">
      <dgm:prSet presAssocID="{A6B8C9AA-5089-4750-A41D-31C4FF4E216A}" presName="parentLin" presStyleCnt="0"/>
      <dgm:spPr/>
    </dgm:pt>
    <dgm:pt modelId="{4E7C6A16-CD03-4967-B123-ABA23FAD49A7}" type="pres">
      <dgm:prSet presAssocID="{A6B8C9AA-5089-4750-A41D-31C4FF4E216A}" presName="parentLeftMargin" presStyleLbl="node1" presStyleIdx="3" presStyleCnt="6"/>
      <dgm:spPr/>
      <dgm:t>
        <a:bodyPr/>
        <a:lstStyle/>
        <a:p>
          <a:endParaRPr lang="tr-TR"/>
        </a:p>
      </dgm:t>
    </dgm:pt>
    <dgm:pt modelId="{4AB7EEEE-8691-443E-B5F9-EC48DAB6056C}" type="pres">
      <dgm:prSet presAssocID="{A6B8C9AA-5089-4750-A41D-31C4FF4E216A}" presName="parentText" presStyleLbl="node1" presStyleIdx="4" presStyleCnt="6">
        <dgm:presLayoutVars>
          <dgm:chMax val="0"/>
          <dgm:bulletEnabled val="1"/>
        </dgm:presLayoutVars>
      </dgm:prSet>
      <dgm:spPr/>
      <dgm:t>
        <a:bodyPr/>
        <a:lstStyle/>
        <a:p>
          <a:endParaRPr lang="tr-TR"/>
        </a:p>
      </dgm:t>
    </dgm:pt>
    <dgm:pt modelId="{82733BD6-97EB-42EC-A0B6-D61674D3914E}" type="pres">
      <dgm:prSet presAssocID="{A6B8C9AA-5089-4750-A41D-31C4FF4E216A}" presName="negativeSpace" presStyleCnt="0"/>
      <dgm:spPr/>
    </dgm:pt>
    <dgm:pt modelId="{B359569B-3828-4BA7-BF40-959AA9246B44}" type="pres">
      <dgm:prSet presAssocID="{A6B8C9AA-5089-4750-A41D-31C4FF4E216A}" presName="childText" presStyleLbl="conFgAcc1" presStyleIdx="4" presStyleCnt="6">
        <dgm:presLayoutVars>
          <dgm:bulletEnabled val="1"/>
        </dgm:presLayoutVars>
      </dgm:prSet>
      <dgm:spPr/>
    </dgm:pt>
    <dgm:pt modelId="{E86546AB-AE12-4AD0-8A66-E8FEA940E43B}" type="pres">
      <dgm:prSet presAssocID="{3A4835C9-6C89-4574-BDD4-1B40BFE9E9F5}" presName="spaceBetweenRectangles" presStyleCnt="0"/>
      <dgm:spPr/>
    </dgm:pt>
    <dgm:pt modelId="{10B5B0EE-6D72-4041-B953-82E320C08F0C}" type="pres">
      <dgm:prSet presAssocID="{C1E2C454-83BE-4868-89F3-5466B3517E60}" presName="parentLin" presStyleCnt="0"/>
      <dgm:spPr/>
    </dgm:pt>
    <dgm:pt modelId="{070DE340-8024-4843-98F9-5E909BC2484D}" type="pres">
      <dgm:prSet presAssocID="{C1E2C454-83BE-4868-89F3-5466B3517E60}" presName="parentLeftMargin" presStyleLbl="node1" presStyleIdx="4" presStyleCnt="6"/>
      <dgm:spPr/>
      <dgm:t>
        <a:bodyPr/>
        <a:lstStyle/>
        <a:p>
          <a:endParaRPr lang="tr-TR"/>
        </a:p>
      </dgm:t>
    </dgm:pt>
    <dgm:pt modelId="{AE795231-60BE-4D0E-8227-AA52D4370893}" type="pres">
      <dgm:prSet presAssocID="{C1E2C454-83BE-4868-89F3-5466B3517E60}" presName="parentText" presStyleLbl="node1" presStyleIdx="5" presStyleCnt="6">
        <dgm:presLayoutVars>
          <dgm:chMax val="0"/>
          <dgm:bulletEnabled val="1"/>
        </dgm:presLayoutVars>
      </dgm:prSet>
      <dgm:spPr/>
      <dgm:t>
        <a:bodyPr/>
        <a:lstStyle/>
        <a:p>
          <a:endParaRPr lang="tr-TR"/>
        </a:p>
      </dgm:t>
    </dgm:pt>
    <dgm:pt modelId="{5F66D937-38EE-4A3C-9FC7-24DD9FCCC1FB}" type="pres">
      <dgm:prSet presAssocID="{C1E2C454-83BE-4868-89F3-5466B3517E60}" presName="negativeSpace" presStyleCnt="0"/>
      <dgm:spPr/>
    </dgm:pt>
    <dgm:pt modelId="{D1F01140-2B7D-4098-B333-6C533C729E69}" type="pres">
      <dgm:prSet presAssocID="{C1E2C454-83BE-4868-89F3-5466B3517E60}" presName="childText" presStyleLbl="conFgAcc1" presStyleIdx="5" presStyleCnt="6">
        <dgm:presLayoutVars>
          <dgm:bulletEnabled val="1"/>
        </dgm:presLayoutVars>
      </dgm:prSet>
      <dgm:spPr/>
    </dgm:pt>
  </dgm:ptLst>
  <dgm:cxnLst>
    <dgm:cxn modelId="{A68AABDA-6682-4663-A618-D2A62A02819A}" srcId="{8B17E1A9-A6C5-47A4-B6B7-8A0C4B85BBCF}" destId="{3E70691D-0223-4310-8F34-7183F0331909}" srcOrd="3" destOrd="0" parTransId="{83F9AC13-4C0D-4FEF-9269-B2AF5E79D246}" sibTransId="{0D3F8A00-0CB5-4421-BC97-3ADA014989CD}"/>
    <dgm:cxn modelId="{C79A77D1-CB50-49F2-8DB9-070BC528AF8D}" type="presOf" srcId="{C1E2C454-83BE-4868-89F3-5466B3517E60}" destId="{070DE340-8024-4843-98F9-5E909BC2484D}" srcOrd="0" destOrd="0" presId="urn:microsoft.com/office/officeart/2005/8/layout/list1"/>
    <dgm:cxn modelId="{898E996F-A317-45D9-8255-A32FCE05BCB0}" type="presOf" srcId="{BA4C28EF-F403-4CEC-AF68-829962FC2BDC}" destId="{3182117C-7887-4608-93D6-7061729E482A}" srcOrd="1" destOrd="0" presId="urn:microsoft.com/office/officeart/2005/8/layout/list1"/>
    <dgm:cxn modelId="{70B3D0E0-C918-44EB-B36A-2C1E1FFF3827}" type="presOf" srcId="{3E70691D-0223-4310-8F34-7183F0331909}" destId="{0BF2242D-DDA7-458C-AD37-E218753F26BC}" srcOrd="1" destOrd="0" presId="urn:microsoft.com/office/officeart/2005/8/layout/list1"/>
    <dgm:cxn modelId="{DA8DF2BA-F489-40D2-8DA5-22B30A6C9071}" type="presOf" srcId="{A6B8C9AA-5089-4750-A41D-31C4FF4E216A}" destId="{4E7C6A16-CD03-4967-B123-ABA23FAD49A7}" srcOrd="0" destOrd="0" presId="urn:microsoft.com/office/officeart/2005/8/layout/list1"/>
    <dgm:cxn modelId="{27805B8F-0FA4-45C8-8CC9-169ABC0F5B58}" srcId="{8B17E1A9-A6C5-47A4-B6B7-8A0C4B85BBCF}" destId="{A6B8C9AA-5089-4750-A41D-31C4FF4E216A}" srcOrd="4" destOrd="0" parTransId="{37F84B2E-829C-4C86-B27E-1941A3EB73EF}" sibTransId="{3A4835C9-6C89-4574-BDD4-1B40BFE9E9F5}"/>
    <dgm:cxn modelId="{915904C9-5CBA-4C2A-B639-CA4E690E6167}" srcId="{8B17E1A9-A6C5-47A4-B6B7-8A0C4B85BBCF}" destId="{7BE9050E-5C70-4F01-A894-17C4B60CA561}" srcOrd="1" destOrd="0" parTransId="{784CB555-598C-4EA4-BC6C-E29FD1D40904}" sibTransId="{08BDA666-08A7-49A7-8149-847F63FBE5C3}"/>
    <dgm:cxn modelId="{CABCBC32-D185-4909-A8D4-D69349AE6D4E}" type="presOf" srcId="{3E70691D-0223-4310-8F34-7183F0331909}" destId="{59ECD46A-D591-4C63-9121-392B97A976CC}" srcOrd="0" destOrd="0" presId="urn:microsoft.com/office/officeart/2005/8/layout/list1"/>
    <dgm:cxn modelId="{FFEBA1C9-854B-46BA-88D6-3DD189CE2FE6}" type="presOf" srcId="{859F8596-1B25-4E18-AA68-7AEBC01594B7}" destId="{122786B5-4B60-4197-85DF-63DB67E8F0FE}" srcOrd="1" destOrd="0" presId="urn:microsoft.com/office/officeart/2005/8/layout/list1"/>
    <dgm:cxn modelId="{41FAF9DF-F887-45BA-BEB3-6B8815FE5DD1}" srcId="{8B17E1A9-A6C5-47A4-B6B7-8A0C4B85BBCF}" destId="{C1E2C454-83BE-4868-89F3-5466B3517E60}" srcOrd="5" destOrd="0" parTransId="{0B6F1178-6A54-4834-8B36-5589FF290DBB}" sibTransId="{31469616-BC2E-4F47-AA59-0A51D95B4763}"/>
    <dgm:cxn modelId="{B2BA0E40-76F2-4A65-9D0E-D1F33B3B1D61}" type="presOf" srcId="{C1E2C454-83BE-4868-89F3-5466B3517E60}" destId="{AE795231-60BE-4D0E-8227-AA52D4370893}" srcOrd="1" destOrd="0" presId="urn:microsoft.com/office/officeart/2005/8/layout/list1"/>
    <dgm:cxn modelId="{6F872394-1780-49B6-99DF-740F99DC9F4E}" srcId="{8B17E1A9-A6C5-47A4-B6B7-8A0C4B85BBCF}" destId="{859F8596-1B25-4E18-AA68-7AEBC01594B7}" srcOrd="0" destOrd="0" parTransId="{AE6D99A1-4B6A-4F13-B5CB-9410557B76FE}" sibTransId="{DC63314D-537D-4A30-BDF2-05062FCAC314}"/>
    <dgm:cxn modelId="{3FC3084F-C159-4C68-94F9-755120FE34F0}" type="presOf" srcId="{859F8596-1B25-4E18-AA68-7AEBC01594B7}" destId="{D0EB58C0-1749-46D9-BCF9-0EC44D58D84C}" srcOrd="0" destOrd="0" presId="urn:microsoft.com/office/officeart/2005/8/layout/list1"/>
    <dgm:cxn modelId="{DC0D95F0-BD21-41C0-8832-D44CB228E5F4}" type="presOf" srcId="{A6B8C9AA-5089-4750-A41D-31C4FF4E216A}" destId="{4AB7EEEE-8691-443E-B5F9-EC48DAB6056C}" srcOrd="1" destOrd="0" presId="urn:microsoft.com/office/officeart/2005/8/layout/list1"/>
    <dgm:cxn modelId="{ED3D7584-A93D-4A91-8F47-41A5060B9D7B}" type="presOf" srcId="{BA4C28EF-F403-4CEC-AF68-829962FC2BDC}" destId="{26E2B9CA-45F5-418E-A4F5-445972F89F8A}" srcOrd="0" destOrd="0" presId="urn:microsoft.com/office/officeart/2005/8/layout/list1"/>
    <dgm:cxn modelId="{01D4EE47-F6C5-4538-917B-F20C11004311}" type="presOf" srcId="{8B17E1A9-A6C5-47A4-B6B7-8A0C4B85BBCF}" destId="{ECF5C53D-EE2D-4A68-A699-A3D1FBB27103}" srcOrd="0" destOrd="0" presId="urn:microsoft.com/office/officeart/2005/8/layout/list1"/>
    <dgm:cxn modelId="{ADE88E80-1695-4E19-A37C-F894B88EDE1B}" type="presOf" srcId="{7BE9050E-5C70-4F01-A894-17C4B60CA561}" destId="{49A23927-0FD6-4D13-B7A0-FEE509CAB55F}" srcOrd="1" destOrd="0" presId="urn:microsoft.com/office/officeart/2005/8/layout/list1"/>
    <dgm:cxn modelId="{55179DF6-E98F-47B8-B66D-CA3D55192E34}" type="presOf" srcId="{7BE9050E-5C70-4F01-A894-17C4B60CA561}" destId="{E0E8E93B-1740-41C1-A666-8AC512CC4BAF}" srcOrd="0" destOrd="0" presId="urn:microsoft.com/office/officeart/2005/8/layout/list1"/>
    <dgm:cxn modelId="{A727D46C-A261-4A73-B8EE-595EC8131CB1}" srcId="{8B17E1A9-A6C5-47A4-B6B7-8A0C4B85BBCF}" destId="{BA4C28EF-F403-4CEC-AF68-829962FC2BDC}" srcOrd="2" destOrd="0" parTransId="{3242E9A5-422F-4C10-9A81-BC6CDA99BA1C}" sibTransId="{8C1FE06E-A4B3-40EF-A059-D717A95F7D7B}"/>
    <dgm:cxn modelId="{D1A8D04E-D4C7-463C-9CC8-554B47667DF4}" type="presParOf" srcId="{ECF5C53D-EE2D-4A68-A699-A3D1FBB27103}" destId="{F96AFFB8-A286-4817-84E0-5CCEB18B19DB}" srcOrd="0" destOrd="0" presId="urn:microsoft.com/office/officeart/2005/8/layout/list1"/>
    <dgm:cxn modelId="{26DBBD47-CCEE-4E4D-A52F-EF6B4220CC01}" type="presParOf" srcId="{F96AFFB8-A286-4817-84E0-5CCEB18B19DB}" destId="{D0EB58C0-1749-46D9-BCF9-0EC44D58D84C}" srcOrd="0" destOrd="0" presId="urn:microsoft.com/office/officeart/2005/8/layout/list1"/>
    <dgm:cxn modelId="{671A6FC0-3A3F-478D-A39C-79AE3CDF4D41}" type="presParOf" srcId="{F96AFFB8-A286-4817-84E0-5CCEB18B19DB}" destId="{122786B5-4B60-4197-85DF-63DB67E8F0FE}" srcOrd="1" destOrd="0" presId="urn:microsoft.com/office/officeart/2005/8/layout/list1"/>
    <dgm:cxn modelId="{8147C724-1FDA-455A-87E8-8147D8027AA1}" type="presParOf" srcId="{ECF5C53D-EE2D-4A68-A699-A3D1FBB27103}" destId="{094E5B0A-0B8C-46A8-BC9A-D7ACB2165FD5}" srcOrd="1" destOrd="0" presId="urn:microsoft.com/office/officeart/2005/8/layout/list1"/>
    <dgm:cxn modelId="{8D2661F6-3B61-4F87-9A9D-7C88141B27CD}" type="presParOf" srcId="{ECF5C53D-EE2D-4A68-A699-A3D1FBB27103}" destId="{8B370716-E867-4AE8-B7FC-B453DCDA0D39}" srcOrd="2" destOrd="0" presId="urn:microsoft.com/office/officeart/2005/8/layout/list1"/>
    <dgm:cxn modelId="{AAFAF8ED-40F0-477E-A496-A7C395DC93AA}" type="presParOf" srcId="{ECF5C53D-EE2D-4A68-A699-A3D1FBB27103}" destId="{6D8DA307-BB40-4B94-AC55-7418F6C878F1}" srcOrd="3" destOrd="0" presId="urn:microsoft.com/office/officeart/2005/8/layout/list1"/>
    <dgm:cxn modelId="{E455AB3C-C3EC-43D5-AB7F-95E14BFD269D}" type="presParOf" srcId="{ECF5C53D-EE2D-4A68-A699-A3D1FBB27103}" destId="{E15A2CD2-6CCB-4250-A7B8-4A9A15511934}" srcOrd="4" destOrd="0" presId="urn:microsoft.com/office/officeart/2005/8/layout/list1"/>
    <dgm:cxn modelId="{71FBC59D-C806-4E06-9C96-CC505BF53C95}" type="presParOf" srcId="{E15A2CD2-6CCB-4250-A7B8-4A9A15511934}" destId="{E0E8E93B-1740-41C1-A666-8AC512CC4BAF}" srcOrd="0" destOrd="0" presId="urn:microsoft.com/office/officeart/2005/8/layout/list1"/>
    <dgm:cxn modelId="{1F915258-F618-49E9-B4C5-3202A1B255BE}" type="presParOf" srcId="{E15A2CD2-6CCB-4250-A7B8-4A9A15511934}" destId="{49A23927-0FD6-4D13-B7A0-FEE509CAB55F}" srcOrd="1" destOrd="0" presId="urn:microsoft.com/office/officeart/2005/8/layout/list1"/>
    <dgm:cxn modelId="{20B9464F-2790-4E3E-8925-A4B0E804E73C}" type="presParOf" srcId="{ECF5C53D-EE2D-4A68-A699-A3D1FBB27103}" destId="{1A38B51D-BE69-4E1C-9456-54FE5AB4129A}" srcOrd="5" destOrd="0" presId="urn:microsoft.com/office/officeart/2005/8/layout/list1"/>
    <dgm:cxn modelId="{90E5C64E-7772-4C09-BB2C-AAD7BCA6BEDD}" type="presParOf" srcId="{ECF5C53D-EE2D-4A68-A699-A3D1FBB27103}" destId="{E6FC34A0-DB54-4051-ACC3-BA865B0357D2}" srcOrd="6" destOrd="0" presId="urn:microsoft.com/office/officeart/2005/8/layout/list1"/>
    <dgm:cxn modelId="{3DB27CDA-876C-4B41-9E99-A67071E886C0}" type="presParOf" srcId="{ECF5C53D-EE2D-4A68-A699-A3D1FBB27103}" destId="{28E72460-7BEE-4855-A55A-76C675928677}" srcOrd="7" destOrd="0" presId="urn:microsoft.com/office/officeart/2005/8/layout/list1"/>
    <dgm:cxn modelId="{815D023A-A820-46DB-B4FF-ED3209D38536}" type="presParOf" srcId="{ECF5C53D-EE2D-4A68-A699-A3D1FBB27103}" destId="{07FAA3DA-A8C5-4CB4-967F-5E09336A45D7}" srcOrd="8" destOrd="0" presId="urn:microsoft.com/office/officeart/2005/8/layout/list1"/>
    <dgm:cxn modelId="{F55C213A-0CCA-4F64-81FE-1B9B89AC3FFC}" type="presParOf" srcId="{07FAA3DA-A8C5-4CB4-967F-5E09336A45D7}" destId="{26E2B9CA-45F5-418E-A4F5-445972F89F8A}" srcOrd="0" destOrd="0" presId="urn:microsoft.com/office/officeart/2005/8/layout/list1"/>
    <dgm:cxn modelId="{80AAC4F6-3C05-4A3A-8B41-D89B1DDA650B}" type="presParOf" srcId="{07FAA3DA-A8C5-4CB4-967F-5E09336A45D7}" destId="{3182117C-7887-4608-93D6-7061729E482A}" srcOrd="1" destOrd="0" presId="urn:microsoft.com/office/officeart/2005/8/layout/list1"/>
    <dgm:cxn modelId="{5AF91A48-7D28-45E9-A120-D89B363B5264}" type="presParOf" srcId="{ECF5C53D-EE2D-4A68-A699-A3D1FBB27103}" destId="{DD91FCA0-C475-489D-972F-D0D3650A0A1D}" srcOrd="9" destOrd="0" presId="urn:microsoft.com/office/officeart/2005/8/layout/list1"/>
    <dgm:cxn modelId="{E27A695B-5EBA-4F5A-A204-DADE4A3985AF}" type="presParOf" srcId="{ECF5C53D-EE2D-4A68-A699-A3D1FBB27103}" destId="{BCE79541-2790-4363-A7FE-103CD5E34065}" srcOrd="10" destOrd="0" presId="urn:microsoft.com/office/officeart/2005/8/layout/list1"/>
    <dgm:cxn modelId="{FF5E070F-E053-4C7D-83EA-349411955313}" type="presParOf" srcId="{ECF5C53D-EE2D-4A68-A699-A3D1FBB27103}" destId="{D3B7EED6-3AF1-42BF-B9E3-23577B1F193B}" srcOrd="11" destOrd="0" presId="urn:microsoft.com/office/officeart/2005/8/layout/list1"/>
    <dgm:cxn modelId="{972E726B-3ACC-41F7-AB04-800A69EC145A}" type="presParOf" srcId="{ECF5C53D-EE2D-4A68-A699-A3D1FBB27103}" destId="{3CE3872D-3D2C-460E-B0C6-BD408CDF638A}" srcOrd="12" destOrd="0" presId="urn:microsoft.com/office/officeart/2005/8/layout/list1"/>
    <dgm:cxn modelId="{30726F64-08E5-4741-9F6C-19D59A8288FB}" type="presParOf" srcId="{3CE3872D-3D2C-460E-B0C6-BD408CDF638A}" destId="{59ECD46A-D591-4C63-9121-392B97A976CC}" srcOrd="0" destOrd="0" presId="urn:microsoft.com/office/officeart/2005/8/layout/list1"/>
    <dgm:cxn modelId="{CE3BA09F-537D-4EEA-8956-CF55F1514D41}" type="presParOf" srcId="{3CE3872D-3D2C-460E-B0C6-BD408CDF638A}" destId="{0BF2242D-DDA7-458C-AD37-E218753F26BC}" srcOrd="1" destOrd="0" presId="urn:microsoft.com/office/officeart/2005/8/layout/list1"/>
    <dgm:cxn modelId="{18958D0C-F4DC-4471-BB01-8F26F9C58CC3}" type="presParOf" srcId="{ECF5C53D-EE2D-4A68-A699-A3D1FBB27103}" destId="{3494C1E6-B354-4593-9511-B658A13CEDE5}" srcOrd="13" destOrd="0" presId="urn:microsoft.com/office/officeart/2005/8/layout/list1"/>
    <dgm:cxn modelId="{7088B503-4C10-471C-A02B-44CFD56E636E}" type="presParOf" srcId="{ECF5C53D-EE2D-4A68-A699-A3D1FBB27103}" destId="{25F1405D-3BEF-4B0E-83D7-12384C0D1B13}" srcOrd="14" destOrd="0" presId="urn:microsoft.com/office/officeart/2005/8/layout/list1"/>
    <dgm:cxn modelId="{6DCB4A00-7803-4D57-8EF2-03F873A5DEB2}" type="presParOf" srcId="{ECF5C53D-EE2D-4A68-A699-A3D1FBB27103}" destId="{CE4FE927-E86F-461B-A6F6-338965CBF8B9}" srcOrd="15" destOrd="0" presId="urn:microsoft.com/office/officeart/2005/8/layout/list1"/>
    <dgm:cxn modelId="{E0C69656-A838-4365-8974-463A659B06E9}" type="presParOf" srcId="{ECF5C53D-EE2D-4A68-A699-A3D1FBB27103}" destId="{BCF27D82-98DB-404B-B1D5-0FDB691CA5F6}" srcOrd="16" destOrd="0" presId="urn:microsoft.com/office/officeart/2005/8/layout/list1"/>
    <dgm:cxn modelId="{2A47DDE0-B5CD-4624-9FBE-9E073D508AE0}" type="presParOf" srcId="{BCF27D82-98DB-404B-B1D5-0FDB691CA5F6}" destId="{4E7C6A16-CD03-4967-B123-ABA23FAD49A7}" srcOrd="0" destOrd="0" presId="urn:microsoft.com/office/officeart/2005/8/layout/list1"/>
    <dgm:cxn modelId="{C2436106-5D3F-4D7A-A2E8-98E6FB6C9FE1}" type="presParOf" srcId="{BCF27D82-98DB-404B-B1D5-0FDB691CA5F6}" destId="{4AB7EEEE-8691-443E-B5F9-EC48DAB6056C}" srcOrd="1" destOrd="0" presId="urn:microsoft.com/office/officeart/2005/8/layout/list1"/>
    <dgm:cxn modelId="{DB2BBB32-03E5-420B-B176-25230C61AD21}" type="presParOf" srcId="{ECF5C53D-EE2D-4A68-A699-A3D1FBB27103}" destId="{82733BD6-97EB-42EC-A0B6-D61674D3914E}" srcOrd="17" destOrd="0" presId="urn:microsoft.com/office/officeart/2005/8/layout/list1"/>
    <dgm:cxn modelId="{14B6C6D8-DAD0-4B8F-A533-FB550F208B41}" type="presParOf" srcId="{ECF5C53D-EE2D-4A68-A699-A3D1FBB27103}" destId="{B359569B-3828-4BA7-BF40-959AA9246B44}" srcOrd="18" destOrd="0" presId="urn:microsoft.com/office/officeart/2005/8/layout/list1"/>
    <dgm:cxn modelId="{DCE1F902-D06A-4377-9CFF-89DD48BD5383}" type="presParOf" srcId="{ECF5C53D-EE2D-4A68-A699-A3D1FBB27103}" destId="{E86546AB-AE12-4AD0-8A66-E8FEA940E43B}" srcOrd="19" destOrd="0" presId="urn:microsoft.com/office/officeart/2005/8/layout/list1"/>
    <dgm:cxn modelId="{D18FFF7C-BD7F-4B81-AA2D-597B5E75893A}" type="presParOf" srcId="{ECF5C53D-EE2D-4A68-A699-A3D1FBB27103}" destId="{10B5B0EE-6D72-4041-B953-82E320C08F0C}" srcOrd="20" destOrd="0" presId="urn:microsoft.com/office/officeart/2005/8/layout/list1"/>
    <dgm:cxn modelId="{63CB5304-4D0E-4856-872C-897C024A2E3F}" type="presParOf" srcId="{10B5B0EE-6D72-4041-B953-82E320C08F0C}" destId="{070DE340-8024-4843-98F9-5E909BC2484D}" srcOrd="0" destOrd="0" presId="urn:microsoft.com/office/officeart/2005/8/layout/list1"/>
    <dgm:cxn modelId="{7D2A5C46-04FC-48FC-90F9-A3F86C414CB4}" type="presParOf" srcId="{10B5B0EE-6D72-4041-B953-82E320C08F0C}" destId="{AE795231-60BE-4D0E-8227-AA52D4370893}" srcOrd="1" destOrd="0" presId="urn:microsoft.com/office/officeart/2005/8/layout/list1"/>
    <dgm:cxn modelId="{F3197D8D-EDA2-4BA8-86B4-9932DEEB947A}" type="presParOf" srcId="{ECF5C53D-EE2D-4A68-A699-A3D1FBB27103}" destId="{5F66D937-38EE-4A3C-9FC7-24DD9FCCC1FB}" srcOrd="21" destOrd="0" presId="urn:microsoft.com/office/officeart/2005/8/layout/list1"/>
    <dgm:cxn modelId="{F53E6DEF-EF84-4A8C-8BEA-7D103DA257AF}" type="presParOf" srcId="{ECF5C53D-EE2D-4A68-A699-A3D1FBB27103}" destId="{D1F01140-2B7D-4098-B333-6C533C729E69}"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237E066-0EDA-466E-A732-1F31E16C11C4}" type="doc">
      <dgm:prSet loTypeId="urn:microsoft.com/office/officeart/2005/8/layout/balance1" loCatId="relationship" qsTypeId="urn:microsoft.com/office/officeart/2005/8/quickstyle/simple1" qsCatId="simple" csTypeId="urn:microsoft.com/office/officeart/2005/8/colors/colorful1" csCatId="colorful" phldr="1"/>
      <dgm:spPr/>
      <dgm:t>
        <a:bodyPr/>
        <a:lstStyle/>
        <a:p>
          <a:endParaRPr lang="tr-TR"/>
        </a:p>
      </dgm:t>
    </dgm:pt>
    <dgm:pt modelId="{6A5BBA03-09EE-4874-91A6-C797AFCCF058}">
      <dgm:prSet phldrT="[Metin]"/>
      <dgm:spPr/>
      <dgm:t>
        <a:bodyPr/>
        <a:lstStyle/>
        <a:p>
          <a:r>
            <a:rPr lang="tr-TR" dirty="0" smtClean="0"/>
            <a:t>%86</a:t>
          </a:r>
          <a:endParaRPr lang="tr-TR" dirty="0"/>
        </a:p>
      </dgm:t>
    </dgm:pt>
    <dgm:pt modelId="{89B5D1D2-14C3-4B53-A715-1175CE35BF30}" type="parTrans" cxnId="{E35B3656-E71D-4BC1-8A25-F21E10B1340E}">
      <dgm:prSet/>
      <dgm:spPr/>
      <dgm:t>
        <a:bodyPr/>
        <a:lstStyle/>
        <a:p>
          <a:endParaRPr lang="tr-TR"/>
        </a:p>
      </dgm:t>
    </dgm:pt>
    <dgm:pt modelId="{C4521BA0-F5E8-44FB-9781-CE5497AE59BA}" type="sibTrans" cxnId="{E35B3656-E71D-4BC1-8A25-F21E10B1340E}">
      <dgm:prSet/>
      <dgm:spPr/>
      <dgm:t>
        <a:bodyPr/>
        <a:lstStyle/>
        <a:p>
          <a:endParaRPr lang="tr-TR"/>
        </a:p>
      </dgm:t>
    </dgm:pt>
    <dgm:pt modelId="{9B861A97-29E8-4279-BABE-8BCAEE4126AB}">
      <dgm:prSet phldrT="[Metin]"/>
      <dgm:spPr/>
      <dgm:t>
        <a:bodyPr/>
        <a:lstStyle/>
        <a:p>
          <a:r>
            <a:rPr lang="tr-TR" dirty="0" smtClean="0"/>
            <a:t>Ders saatleri</a:t>
          </a:r>
          <a:endParaRPr lang="tr-TR" dirty="0"/>
        </a:p>
      </dgm:t>
    </dgm:pt>
    <dgm:pt modelId="{FB3E7404-D09C-43C9-BCA8-E6DBF6ADC2DB}" type="parTrans" cxnId="{9E9D887A-2FF1-4082-A767-117547421CB7}">
      <dgm:prSet/>
      <dgm:spPr/>
      <dgm:t>
        <a:bodyPr/>
        <a:lstStyle/>
        <a:p>
          <a:endParaRPr lang="tr-TR"/>
        </a:p>
      </dgm:t>
    </dgm:pt>
    <dgm:pt modelId="{4596EB9B-AF8D-4C9C-982E-0A698C7F4DBD}" type="sibTrans" cxnId="{9E9D887A-2FF1-4082-A767-117547421CB7}">
      <dgm:prSet/>
      <dgm:spPr/>
      <dgm:t>
        <a:bodyPr/>
        <a:lstStyle/>
        <a:p>
          <a:endParaRPr lang="tr-TR"/>
        </a:p>
      </dgm:t>
    </dgm:pt>
    <dgm:pt modelId="{3278D738-1406-4C4F-8613-BF18F9CF61F0}">
      <dgm:prSet phldrT="[Metin]"/>
      <dgm:spPr/>
      <dgm:t>
        <a:bodyPr/>
        <a:lstStyle/>
        <a:p>
          <a:r>
            <a:rPr lang="tr-TR" dirty="0" smtClean="0"/>
            <a:t>%78</a:t>
          </a:r>
          <a:endParaRPr lang="tr-TR" dirty="0"/>
        </a:p>
      </dgm:t>
    </dgm:pt>
    <dgm:pt modelId="{37618763-7BDD-4E79-85D1-424988CA6107}" type="parTrans" cxnId="{ADE8153C-4308-4C5E-90D5-069A5E522355}">
      <dgm:prSet/>
      <dgm:spPr/>
      <dgm:t>
        <a:bodyPr/>
        <a:lstStyle/>
        <a:p>
          <a:endParaRPr lang="tr-TR"/>
        </a:p>
      </dgm:t>
    </dgm:pt>
    <dgm:pt modelId="{CFB2EB62-F4BC-4439-BA6D-17C0A776436C}" type="sibTrans" cxnId="{ADE8153C-4308-4C5E-90D5-069A5E522355}">
      <dgm:prSet/>
      <dgm:spPr/>
      <dgm:t>
        <a:bodyPr/>
        <a:lstStyle/>
        <a:p>
          <a:endParaRPr lang="tr-TR"/>
        </a:p>
      </dgm:t>
    </dgm:pt>
    <dgm:pt modelId="{E84E09E5-9B3F-430E-B2AF-44BFCA1CC120}">
      <dgm:prSet phldrT="[Metin]"/>
      <dgm:spPr/>
      <dgm:t>
        <a:bodyPr/>
        <a:lstStyle/>
        <a:p>
          <a:r>
            <a:rPr lang="tr-TR" dirty="0" smtClean="0"/>
            <a:t>150 dk.</a:t>
          </a:r>
          <a:endParaRPr lang="tr-TR" dirty="0"/>
        </a:p>
      </dgm:t>
    </dgm:pt>
    <dgm:pt modelId="{96A32738-9135-4854-A656-15787E583181}" type="parTrans" cxnId="{3BD4DD60-03FE-48DF-9997-58EEC63C9AFF}">
      <dgm:prSet/>
      <dgm:spPr/>
      <dgm:t>
        <a:bodyPr/>
        <a:lstStyle/>
        <a:p>
          <a:endParaRPr lang="tr-TR"/>
        </a:p>
      </dgm:t>
    </dgm:pt>
    <dgm:pt modelId="{39A2B888-6612-48FC-A78F-001B16F5176A}" type="sibTrans" cxnId="{3BD4DD60-03FE-48DF-9997-58EEC63C9AFF}">
      <dgm:prSet/>
      <dgm:spPr/>
      <dgm:t>
        <a:bodyPr/>
        <a:lstStyle/>
        <a:p>
          <a:endParaRPr lang="tr-TR"/>
        </a:p>
      </dgm:t>
    </dgm:pt>
    <dgm:pt modelId="{4619E5DC-071E-4E20-A0C8-1D18399715C4}">
      <dgm:prSet phldrT="[Metin]"/>
      <dgm:spPr/>
      <dgm:t>
        <a:bodyPr/>
        <a:lstStyle/>
        <a:p>
          <a:r>
            <a:rPr lang="tr-TR" dirty="0" smtClean="0"/>
            <a:t>Dersin konumu</a:t>
          </a:r>
          <a:endParaRPr lang="tr-TR" dirty="0"/>
        </a:p>
      </dgm:t>
    </dgm:pt>
    <dgm:pt modelId="{FB989F02-A3C9-4541-B750-5D44F57AF381}" type="parTrans" cxnId="{ABA865C3-3E9B-4F97-87D5-F64F126196A7}">
      <dgm:prSet/>
      <dgm:spPr/>
      <dgm:t>
        <a:bodyPr/>
        <a:lstStyle/>
        <a:p>
          <a:endParaRPr lang="tr-TR"/>
        </a:p>
      </dgm:t>
    </dgm:pt>
    <dgm:pt modelId="{C3EE3BF7-1D6A-4419-B8A0-5FFFF322FD5F}" type="sibTrans" cxnId="{ABA865C3-3E9B-4F97-87D5-F64F126196A7}">
      <dgm:prSet/>
      <dgm:spPr/>
      <dgm:t>
        <a:bodyPr/>
        <a:lstStyle/>
        <a:p>
          <a:endParaRPr lang="tr-TR"/>
        </a:p>
      </dgm:t>
    </dgm:pt>
    <dgm:pt modelId="{4225FB32-472E-4DA8-8EE3-C5A2DF5ADC70}">
      <dgm:prSet phldrT="[Metin]"/>
      <dgm:spPr/>
      <dgm:t>
        <a:bodyPr/>
        <a:lstStyle/>
        <a:p>
          <a:r>
            <a:rPr lang="tr-TR" dirty="0" smtClean="0"/>
            <a:t>Tesis</a:t>
          </a:r>
          <a:endParaRPr lang="tr-TR" dirty="0"/>
        </a:p>
      </dgm:t>
    </dgm:pt>
    <dgm:pt modelId="{B7D80D43-1D06-477F-B772-87C3CC84845B}" type="parTrans" cxnId="{A264B9AD-2CB3-4DE2-9B77-FD017D2EC3A7}">
      <dgm:prSet/>
      <dgm:spPr/>
      <dgm:t>
        <a:bodyPr/>
        <a:lstStyle/>
        <a:p>
          <a:endParaRPr lang="tr-TR"/>
        </a:p>
      </dgm:t>
    </dgm:pt>
    <dgm:pt modelId="{F1F19074-9841-4F16-8BC7-4BE5C2CB6D05}" type="sibTrans" cxnId="{A264B9AD-2CB3-4DE2-9B77-FD017D2EC3A7}">
      <dgm:prSet/>
      <dgm:spPr/>
      <dgm:t>
        <a:bodyPr/>
        <a:lstStyle/>
        <a:p>
          <a:endParaRPr lang="tr-TR"/>
        </a:p>
      </dgm:t>
    </dgm:pt>
    <dgm:pt modelId="{2C7FD178-0FD5-405C-B7A5-FBAD3DBDB335}">
      <dgm:prSet phldrT="[Metin]"/>
      <dgm:spPr/>
      <dgm:t>
        <a:bodyPr/>
        <a:lstStyle/>
        <a:p>
          <a:r>
            <a:rPr lang="tr-TR" dirty="0" smtClean="0"/>
            <a:t>15-20. </a:t>
          </a:r>
          <a:r>
            <a:rPr lang="tr-TR" dirty="0" err="1" smtClean="0"/>
            <a:t>Dk</a:t>
          </a:r>
          <a:endParaRPr lang="tr-TR" dirty="0"/>
        </a:p>
      </dgm:t>
    </dgm:pt>
    <dgm:pt modelId="{DE7A8C99-2057-4F49-964D-4FDF0E07B5FC}" type="parTrans" cxnId="{F917EFA2-008D-40EA-9C78-5EBD20908655}">
      <dgm:prSet/>
      <dgm:spPr/>
      <dgm:t>
        <a:bodyPr/>
        <a:lstStyle/>
        <a:p>
          <a:endParaRPr lang="tr-TR"/>
        </a:p>
      </dgm:t>
    </dgm:pt>
    <dgm:pt modelId="{B9066A36-5888-482B-9A26-6989A74AC1C5}" type="sibTrans" cxnId="{F917EFA2-008D-40EA-9C78-5EBD20908655}">
      <dgm:prSet/>
      <dgm:spPr/>
      <dgm:t>
        <a:bodyPr/>
        <a:lstStyle/>
        <a:p>
          <a:endParaRPr lang="tr-TR"/>
        </a:p>
      </dgm:t>
    </dgm:pt>
    <dgm:pt modelId="{936D8AC4-3CDD-41E3-9FDC-F10E7B2B2F5D}" type="pres">
      <dgm:prSet presAssocID="{4237E066-0EDA-466E-A732-1F31E16C11C4}" presName="outerComposite" presStyleCnt="0">
        <dgm:presLayoutVars>
          <dgm:chMax val="2"/>
          <dgm:animLvl val="lvl"/>
          <dgm:resizeHandles val="exact"/>
        </dgm:presLayoutVars>
      </dgm:prSet>
      <dgm:spPr/>
      <dgm:t>
        <a:bodyPr/>
        <a:lstStyle/>
        <a:p>
          <a:endParaRPr lang="tr-TR"/>
        </a:p>
      </dgm:t>
    </dgm:pt>
    <dgm:pt modelId="{F0C0DFB9-7A70-4125-817A-4CA846832BDF}" type="pres">
      <dgm:prSet presAssocID="{4237E066-0EDA-466E-A732-1F31E16C11C4}" presName="dummyMaxCanvas" presStyleCnt="0"/>
      <dgm:spPr/>
    </dgm:pt>
    <dgm:pt modelId="{25ECF3ED-CC0D-4A3C-B668-9947EC287C53}" type="pres">
      <dgm:prSet presAssocID="{4237E066-0EDA-466E-A732-1F31E16C11C4}" presName="parentComposite" presStyleCnt="0"/>
      <dgm:spPr/>
    </dgm:pt>
    <dgm:pt modelId="{2F49A9EB-D6A9-42F7-B066-E3524DDF2BDE}" type="pres">
      <dgm:prSet presAssocID="{4237E066-0EDA-466E-A732-1F31E16C11C4}" presName="parent1" presStyleLbl="alignAccFollowNode1" presStyleIdx="0" presStyleCnt="4">
        <dgm:presLayoutVars>
          <dgm:chMax val="4"/>
        </dgm:presLayoutVars>
      </dgm:prSet>
      <dgm:spPr/>
      <dgm:t>
        <a:bodyPr/>
        <a:lstStyle/>
        <a:p>
          <a:endParaRPr lang="tr-TR"/>
        </a:p>
      </dgm:t>
    </dgm:pt>
    <dgm:pt modelId="{2B9A8D95-AF4F-43CF-AEEA-09160EFEED9C}" type="pres">
      <dgm:prSet presAssocID="{4237E066-0EDA-466E-A732-1F31E16C11C4}" presName="parent2" presStyleLbl="alignAccFollowNode1" presStyleIdx="1" presStyleCnt="4">
        <dgm:presLayoutVars>
          <dgm:chMax val="4"/>
        </dgm:presLayoutVars>
      </dgm:prSet>
      <dgm:spPr/>
      <dgm:t>
        <a:bodyPr/>
        <a:lstStyle/>
        <a:p>
          <a:endParaRPr lang="tr-TR"/>
        </a:p>
      </dgm:t>
    </dgm:pt>
    <dgm:pt modelId="{FD582751-1537-4C34-BEA2-2274759FA60E}" type="pres">
      <dgm:prSet presAssocID="{4237E066-0EDA-466E-A732-1F31E16C11C4}" presName="childrenComposite" presStyleCnt="0"/>
      <dgm:spPr/>
    </dgm:pt>
    <dgm:pt modelId="{240A9419-8DC7-4843-96CE-F1B492F2C883}" type="pres">
      <dgm:prSet presAssocID="{4237E066-0EDA-466E-A732-1F31E16C11C4}" presName="dummyMaxCanvas_ChildArea" presStyleCnt="0"/>
      <dgm:spPr/>
    </dgm:pt>
    <dgm:pt modelId="{61228658-C111-4D39-8BC0-453E4806DA5E}" type="pres">
      <dgm:prSet presAssocID="{4237E066-0EDA-466E-A732-1F31E16C11C4}" presName="fulcrum" presStyleLbl="alignAccFollowNode1" presStyleIdx="2" presStyleCnt="4"/>
      <dgm:spPr/>
    </dgm:pt>
    <dgm:pt modelId="{96D41C47-08FC-44E8-A5C3-C1E26119F73A}" type="pres">
      <dgm:prSet presAssocID="{4237E066-0EDA-466E-A732-1F31E16C11C4}" presName="balance_23" presStyleLbl="alignAccFollowNode1" presStyleIdx="3" presStyleCnt="4">
        <dgm:presLayoutVars>
          <dgm:bulletEnabled val="1"/>
        </dgm:presLayoutVars>
      </dgm:prSet>
      <dgm:spPr/>
    </dgm:pt>
    <dgm:pt modelId="{23B55575-F426-4B42-AA3D-D6F937A69AA5}" type="pres">
      <dgm:prSet presAssocID="{4237E066-0EDA-466E-A732-1F31E16C11C4}" presName="right_23_1" presStyleLbl="node1" presStyleIdx="0" presStyleCnt="5">
        <dgm:presLayoutVars>
          <dgm:bulletEnabled val="1"/>
        </dgm:presLayoutVars>
      </dgm:prSet>
      <dgm:spPr/>
      <dgm:t>
        <a:bodyPr/>
        <a:lstStyle/>
        <a:p>
          <a:endParaRPr lang="tr-TR"/>
        </a:p>
      </dgm:t>
    </dgm:pt>
    <dgm:pt modelId="{0950DB9F-6976-4685-B9CB-98E0BFB1B85D}" type="pres">
      <dgm:prSet presAssocID="{4237E066-0EDA-466E-A732-1F31E16C11C4}" presName="right_23_2" presStyleLbl="node1" presStyleIdx="1" presStyleCnt="5">
        <dgm:presLayoutVars>
          <dgm:bulletEnabled val="1"/>
        </dgm:presLayoutVars>
      </dgm:prSet>
      <dgm:spPr/>
      <dgm:t>
        <a:bodyPr/>
        <a:lstStyle/>
        <a:p>
          <a:endParaRPr lang="tr-TR"/>
        </a:p>
      </dgm:t>
    </dgm:pt>
    <dgm:pt modelId="{53EEC07E-B30E-4638-A0E6-578955AC237C}" type="pres">
      <dgm:prSet presAssocID="{4237E066-0EDA-466E-A732-1F31E16C11C4}" presName="right_23_3" presStyleLbl="node1" presStyleIdx="2" presStyleCnt="5">
        <dgm:presLayoutVars>
          <dgm:bulletEnabled val="1"/>
        </dgm:presLayoutVars>
      </dgm:prSet>
      <dgm:spPr/>
      <dgm:t>
        <a:bodyPr/>
        <a:lstStyle/>
        <a:p>
          <a:endParaRPr lang="tr-TR"/>
        </a:p>
      </dgm:t>
    </dgm:pt>
    <dgm:pt modelId="{CF5A01AF-77D6-4874-BA07-4DA903D6E9DE}" type="pres">
      <dgm:prSet presAssocID="{4237E066-0EDA-466E-A732-1F31E16C11C4}" presName="left_23_1" presStyleLbl="node1" presStyleIdx="3" presStyleCnt="5">
        <dgm:presLayoutVars>
          <dgm:bulletEnabled val="1"/>
        </dgm:presLayoutVars>
      </dgm:prSet>
      <dgm:spPr/>
      <dgm:t>
        <a:bodyPr/>
        <a:lstStyle/>
        <a:p>
          <a:endParaRPr lang="tr-TR"/>
        </a:p>
      </dgm:t>
    </dgm:pt>
    <dgm:pt modelId="{800E0567-F6CA-415D-B148-E716E772FC02}" type="pres">
      <dgm:prSet presAssocID="{4237E066-0EDA-466E-A732-1F31E16C11C4}" presName="left_23_2" presStyleLbl="node1" presStyleIdx="4" presStyleCnt="5">
        <dgm:presLayoutVars>
          <dgm:bulletEnabled val="1"/>
        </dgm:presLayoutVars>
      </dgm:prSet>
      <dgm:spPr/>
      <dgm:t>
        <a:bodyPr/>
        <a:lstStyle/>
        <a:p>
          <a:endParaRPr lang="tr-TR"/>
        </a:p>
      </dgm:t>
    </dgm:pt>
  </dgm:ptLst>
  <dgm:cxnLst>
    <dgm:cxn modelId="{BE2F6052-A49B-499F-B8C8-52D719105BBE}" type="presOf" srcId="{3278D738-1406-4C4F-8613-BF18F9CF61F0}" destId="{800E0567-F6CA-415D-B148-E716E772FC02}" srcOrd="0" destOrd="0" presId="urn:microsoft.com/office/officeart/2005/8/layout/balance1"/>
    <dgm:cxn modelId="{F917EFA2-008D-40EA-9C78-5EBD20908655}" srcId="{E84E09E5-9B3F-430E-B2AF-44BFCA1CC120}" destId="{2C7FD178-0FD5-405C-B7A5-FBAD3DBDB335}" srcOrd="2" destOrd="0" parTransId="{DE7A8C99-2057-4F49-964D-4FDF0E07B5FC}" sibTransId="{B9066A36-5888-482B-9A26-6989A74AC1C5}"/>
    <dgm:cxn modelId="{5A0B3950-A2ED-4427-83C3-C95C07D3D8A6}" type="presOf" srcId="{4225FB32-472E-4DA8-8EE3-C5A2DF5ADC70}" destId="{0950DB9F-6976-4685-B9CB-98E0BFB1B85D}" srcOrd="0" destOrd="0" presId="urn:microsoft.com/office/officeart/2005/8/layout/balance1"/>
    <dgm:cxn modelId="{8B3D52C4-8B27-4D81-97D7-CFCADBE76171}" type="presOf" srcId="{4237E066-0EDA-466E-A732-1F31E16C11C4}" destId="{936D8AC4-3CDD-41E3-9FDC-F10E7B2B2F5D}" srcOrd="0" destOrd="0" presId="urn:microsoft.com/office/officeart/2005/8/layout/balance1"/>
    <dgm:cxn modelId="{A264B9AD-2CB3-4DE2-9B77-FD017D2EC3A7}" srcId="{E84E09E5-9B3F-430E-B2AF-44BFCA1CC120}" destId="{4225FB32-472E-4DA8-8EE3-C5A2DF5ADC70}" srcOrd="1" destOrd="0" parTransId="{B7D80D43-1D06-477F-B772-87C3CC84845B}" sibTransId="{F1F19074-9841-4F16-8BC7-4BE5C2CB6D05}"/>
    <dgm:cxn modelId="{03AC5631-B8EE-4B50-A53B-9647ED1A1E14}" type="presOf" srcId="{6A5BBA03-09EE-4874-91A6-C797AFCCF058}" destId="{2F49A9EB-D6A9-42F7-B066-E3524DDF2BDE}" srcOrd="0" destOrd="0" presId="urn:microsoft.com/office/officeart/2005/8/layout/balance1"/>
    <dgm:cxn modelId="{ABA865C3-3E9B-4F97-87D5-F64F126196A7}" srcId="{E84E09E5-9B3F-430E-B2AF-44BFCA1CC120}" destId="{4619E5DC-071E-4E20-A0C8-1D18399715C4}" srcOrd="0" destOrd="0" parTransId="{FB989F02-A3C9-4541-B750-5D44F57AF381}" sibTransId="{C3EE3BF7-1D6A-4419-B8A0-5FFFF322FD5F}"/>
    <dgm:cxn modelId="{3BD4DD60-03FE-48DF-9997-58EEC63C9AFF}" srcId="{4237E066-0EDA-466E-A732-1F31E16C11C4}" destId="{E84E09E5-9B3F-430E-B2AF-44BFCA1CC120}" srcOrd="1" destOrd="0" parTransId="{96A32738-9135-4854-A656-15787E583181}" sibTransId="{39A2B888-6612-48FC-A78F-001B16F5176A}"/>
    <dgm:cxn modelId="{9E9D887A-2FF1-4082-A767-117547421CB7}" srcId="{6A5BBA03-09EE-4874-91A6-C797AFCCF058}" destId="{9B861A97-29E8-4279-BABE-8BCAEE4126AB}" srcOrd="0" destOrd="0" parTransId="{FB3E7404-D09C-43C9-BCA8-E6DBF6ADC2DB}" sibTransId="{4596EB9B-AF8D-4C9C-982E-0A698C7F4DBD}"/>
    <dgm:cxn modelId="{E35B3656-E71D-4BC1-8A25-F21E10B1340E}" srcId="{4237E066-0EDA-466E-A732-1F31E16C11C4}" destId="{6A5BBA03-09EE-4874-91A6-C797AFCCF058}" srcOrd="0" destOrd="0" parTransId="{89B5D1D2-14C3-4B53-A715-1175CE35BF30}" sibTransId="{C4521BA0-F5E8-44FB-9781-CE5497AE59BA}"/>
    <dgm:cxn modelId="{ADE8153C-4308-4C5E-90D5-069A5E522355}" srcId="{6A5BBA03-09EE-4874-91A6-C797AFCCF058}" destId="{3278D738-1406-4C4F-8613-BF18F9CF61F0}" srcOrd="1" destOrd="0" parTransId="{37618763-7BDD-4E79-85D1-424988CA6107}" sibTransId="{CFB2EB62-F4BC-4439-BA6D-17C0A776436C}"/>
    <dgm:cxn modelId="{C45DA439-AE0B-462F-8F0C-B5AB4E6427D7}" type="presOf" srcId="{9B861A97-29E8-4279-BABE-8BCAEE4126AB}" destId="{CF5A01AF-77D6-4874-BA07-4DA903D6E9DE}" srcOrd="0" destOrd="0" presId="urn:microsoft.com/office/officeart/2005/8/layout/balance1"/>
    <dgm:cxn modelId="{17594708-CB66-4447-8C72-8B1336A3DCEE}" type="presOf" srcId="{2C7FD178-0FD5-405C-B7A5-FBAD3DBDB335}" destId="{53EEC07E-B30E-4638-A0E6-578955AC237C}" srcOrd="0" destOrd="0" presId="urn:microsoft.com/office/officeart/2005/8/layout/balance1"/>
    <dgm:cxn modelId="{E7B0B9B3-8B6D-4292-8638-DA1ABD289136}" type="presOf" srcId="{4619E5DC-071E-4E20-A0C8-1D18399715C4}" destId="{23B55575-F426-4B42-AA3D-D6F937A69AA5}" srcOrd="0" destOrd="0" presId="urn:microsoft.com/office/officeart/2005/8/layout/balance1"/>
    <dgm:cxn modelId="{7D9FB6D3-451E-486D-8E03-79B82F9E02D5}" type="presOf" srcId="{E84E09E5-9B3F-430E-B2AF-44BFCA1CC120}" destId="{2B9A8D95-AF4F-43CF-AEEA-09160EFEED9C}" srcOrd="0" destOrd="0" presId="urn:microsoft.com/office/officeart/2005/8/layout/balance1"/>
    <dgm:cxn modelId="{284DF8B1-2351-46D4-BCB1-E539F211EB27}" type="presParOf" srcId="{936D8AC4-3CDD-41E3-9FDC-F10E7B2B2F5D}" destId="{F0C0DFB9-7A70-4125-817A-4CA846832BDF}" srcOrd="0" destOrd="0" presId="urn:microsoft.com/office/officeart/2005/8/layout/balance1"/>
    <dgm:cxn modelId="{081C2BCD-D0DC-44E9-9993-825FCDA164E9}" type="presParOf" srcId="{936D8AC4-3CDD-41E3-9FDC-F10E7B2B2F5D}" destId="{25ECF3ED-CC0D-4A3C-B668-9947EC287C53}" srcOrd="1" destOrd="0" presId="urn:microsoft.com/office/officeart/2005/8/layout/balance1"/>
    <dgm:cxn modelId="{B85D71B8-8F6D-4B38-8D0D-8C55A7309ACF}" type="presParOf" srcId="{25ECF3ED-CC0D-4A3C-B668-9947EC287C53}" destId="{2F49A9EB-D6A9-42F7-B066-E3524DDF2BDE}" srcOrd="0" destOrd="0" presId="urn:microsoft.com/office/officeart/2005/8/layout/balance1"/>
    <dgm:cxn modelId="{D42132E7-9E77-4EFA-805B-BAB0287B4C51}" type="presParOf" srcId="{25ECF3ED-CC0D-4A3C-B668-9947EC287C53}" destId="{2B9A8D95-AF4F-43CF-AEEA-09160EFEED9C}" srcOrd="1" destOrd="0" presId="urn:microsoft.com/office/officeart/2005/8/layout/balance1"/>
    <dgm:cxn modelId="{E64FE6C3-4B11-44AE-877F-837905DB82F5}" type="presParOf" srcId="{936D8AC4-3CDD-41E3-9FDC-F10E7B2B2F5D}" destId="{FD582751-1537-4C34-BEA2-2274759FA60E}" srcOrd="2" destOrd="0" presId="urn:microsoft.com/office/officeart/2005/8/layout/balance1"/>
    <dgm:cxn modelId="{BFF04471-A497-4F7F-AA2A-92D935BE673A}" type="presParOf" srcId="{FD582751-1537-4C34-BEA2-2274759FA60E}" destId="{240A9419-8DC7-4843-96CE-F1B492F2C883}" srcOrd="0" destOrd="0" presId="urn:microsoft.com/office/officeart/2005/8/layout/balance1"/>
    <dgm:cxn modelId="{6C1616B7-1250-47BA-AEFA-9DBEBD2ECF7D}" type="presParOf" srcId="{FD582751-1537-4C34-BEA2-2274759FA60E}" destId="{61228658-C111-4D39-8BC0-453E4806DA5E}" srcOrd="1" destOrd="0" presId="urn:microsoft.com/office/officeart/2005/8/layout/balance1"/>
    <dgm:cxn modelId="{547D707B-97D5-4588-955A-FB9EC7CC4A64}" type="presParOf" srcId="{FD582751-1537-4C34-BEA2-2274759FA60E}" destId="{96D41C47-08FC-44E8-A5C3-C1E26119F73A}" srcOrd="2" destOrd="0" presId="urn:microsoft.com/office/officeart/2005/8/layout/balance1"/>
    <dgm:cxn modelId="{EDD0D526-F383-480E-BDEB-1ADD58B80EAB}" type="presParOf" srcId="{FD582751-1537-4C34-BEA2-2274759FA60E}" destId="{23B55575-F426-4B42-AA3D-D6F937A69AA5}" srcOrd="3" destOrd="0" presId="urn:microsoft.com/office/officeart/2005/8/layout/balance1"/>
    <dgm:cxn modelId="{4ABEA254-C692-4034-AC25-316987ADE7CA}" type="presParOf" srcId="{FD582751-1537-4C34-BEA2-2274759FA60E}" destId="{0950DB9F-6976-4685-B9CB-98E0BFB1B85D}" srcOrd="4" destOrd="0" presId="urn:microsoft.com/office/officeart/2005/8/layout/balance1"/>
    <dgm:cxn modelId="{D5CCDC0A-83A2-4F42-AC76-899F086A8E6E}" type="presParOf" srcId="{FD582751-1537-4C34-BEA2-2274759FA60E}" destId="{53EEC07E-B30E-4638-A0E6-578955AC237C}" srcOrd="5" destOrd="0" presId="urn:microsoft.com/office/officeart/2005/8/layout/balance1"/>
    <dgm:cxn modelId="{AA135077-D189-4A0D-BFF1-8242F84D786B}" type="presParOf" srcId="{FD582751-1537-4C34-BEA2-2274759FA60E}" destId="{CF5A01AF-77D6-4874-BA07-4DA903D6E9DE}" srcOrd="6" destOrd="0" presId="urn:microsoft.com/office/officeart/2005/8/layout/balance1"/>
    <dgm:cxn modelId="{0A576B65-3227-4C48-A6B2-970C16F82B4F}" type="presParOf" srcId="{FD582751-1537-4C34-BEA2-2274759FA60E}" destId="{800E0567-F6CA-415D-B148-E716E772FC02}"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E75BF-3342-48F8-8B41-0B13AEA13A1F}">
      <dsp:nvSpPr>
        <dsp:cNvPr id="0" name=""/>
        <dsp:cNvSpPr/>
      </dsp:nvSpPr>
      <dsp:spPr>
        <a:xfrm>
          <a:off x="5350975" y="1971592"/>
          <a:ext cx="1510889" cy="1747368"/>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tr-TR" sz="2700" b="1" kern="1200">
              <a:solidFill>
                <a:schemeClr val="tx1"/>
              </a:solidFill>
            </a:rPr>
            <a:t>Beden Eğitimi Dersi </a:t>
          </a:r>
        </a:p>
      </dsp:txBody>
      <dsp:txXfrm>
        <a:off x="5572240" y="2227488"/>
        <a:ext cx="1068359" cy="1235576"/>
      </dsp:txXfrm>
    </dsp:sp>
    <dsp:sp modelId="{F8418501-BCA5-418E-B6E8-D195D6C68F7F}">
      <dsp:nvSpPr>
        <dsp:cNvPr id="0" name=""/>
        <dsp:cNvSpPr/>
      </dsp:nvSpPr>
      <dsp:spPr>
        <a:xfrm rot="13365972">
          <a:off x="4723849" y="1977696"/>
          <a:ext cx="914109" cy="23115"/>
        </a:xfrm>
        <a:custGeom>
          <a:avLst/>
          <a:gdLst/>
          <a:ahLst/>
          <a:cxnLst/>
          <a:rect l="0" t="0" r="0" b="0"/>
          <a:pathLst>
            <a:path>
              <a:moveTo>
                <a:pt x="0" y="11557"/>
              </a:moveTo>
              <a:lnTo>
                <a:pt x="914109" y="1155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chemeClr val="tx1"/>
            </a:solidFill>
          </a:endParaRPr>
        </a:p>
      </dsp:txBody>
      <dsp:txXfrm rot="10800000">
        <a:off x="5158051" y="1966401"/>
        <a:ext cx="45705" cy="45705"/>
      </dsp:txXfrm>
    </dsp:sp>
    <dsp:sp modelId="{327BDFB4-96FB-4BBB-AD21-94C59A452925}">
      <dsp:nvSpPr>
        <dsp:cNvPr id="0" name=""/>
        <dsp:cNvSpPr/>
      </dsp:nvSpPr>
      <dsp:spPr>
        <a:xfrm>
          <a:off x="3199264" y="36838"/>
          <a:ext cx="1880137" cy="1978101"/>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a:solidFill>
                <a:schemeClr val="tx1"/>
              </a:solidFill>
            </a:rPr>
            <a:t>Okul süresince Fiziksel etkilik </a:t>
          </a:r>
        </a:p>
      </dsp:txBody>
      <dsp:txXfrm>
        <a:off x="3474604" y="326524"/>
        <a:ext cx="1329457" cy="1398729"/>
      </dsp:txXfrm>
    </dsp:sp>
    <dsp:sp modelId="{B80C4BA6-A6CE-44C6-AF6E-79B8AECF6E76}">
      <dsp:nvSpPr>
        <dsp:cNvPr id="0" name=""/>
        <dsp:cNvSpPr/>
      </dsp:nvSpPr>
      <dsp:spPr>
        <a:xfrm rot="19197135">
          <a:off x="6626351" y="2069914"/>
          <a:ext cx="777591" cy="23115"/>
        </a:xfrm>
        <a:custGeom>
          <a:avLst/>
          <a:gdLst/>
          <a:ahLst/>
          <a:cxnLst/>
          <a:rect l="0" t="0" r="0" b="0"/>
          <a:pathLst>
            <a:path>
              <a:moveTo>
                <a:pt x="0" y="11557"/>
              </a:moveTo>
              <a:lnTo>
                <a:pt x="777591" y="1155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chemeClr val="tx1"/>
            </a:solidFill>
          </a:endParaRPr>
        </a:p>
      </dsp:txBody>
      <dsp:txXfrm>
        <a:off x="6995707" y="2062032"/>
        <a:ext cx="38879" cy="38879"/>
      </dsp:txXfrm>
    </dsp:sp>
    <dsp:sp modelId="{42ABE51D-F352-46DE-9898-420F7CFBA99E}">
      <dsp:nvSpPr>
        <dsp:cNvPr id="0" name=""/>
        <dsp:cNvSpPr/>
      </dsp:nvSpPr>
      <dsp:spPr>
        <a:xfrm>
          <a:off x="7141235" y="216892"/>
          <a:ext cx="1770884" cy="2028734"/>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a:solidFill>
                <a:schemeClr val="tx1"/>
              </a:solidFill>
            </a:rPr>
            <a:t>Okul öncesi ve sonrası fiziksel etkinlik </a:t>
          </a:r>
        </a:p>
      </dsp:txBody>
      <dsp:txXfrm>
        <a:off x="7400575" y="513993"/>
        <a:ext cx="1252204" cy="1434532"/>
      </dsp:txXfrm>
    </dsp:sp>
    <dsp:sp modelId="{83401395-CAC4-4E56-BB85-FCB09301DF31}">
      <dsp:nvSpPr>
        <dsp:cNvPr id="0" name=""/>
        <dsp:cNvSpPr/>
      </dsp:nvSpPr>
      <dsp:spPr>
        <a:xfrm rot="2452923">
          <a:off x="6615156" y="3614967"/>
          <a:ext cx="787463" cy="23115"/>
        </a:xfrm>
        <a:custGeom>
          <a:avLst/>
          <a:gdLst/>
          <a:ahLst/>
          <a:cxnLst/>
          <a:rect l="0" t="0" r="0" b="0"/>
          <a:pathLst>
            <a:path>
              <a:moveTo>
                <a:pt x="0" y="11557"/>
              </a:moveTo>
              <a:lnTo>
                <a:pt x="787463" y="1155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chemeClr val="tx1"/>
            </a:solidFill>
          </a:endParaRPr>
        </a:p>
      </dsp:txBody>
      <dsp:txXfrm>
        <a:off x="6989201" y="3606838"/>
        <a:ext cx="39373" cy="39373"/>
      </dsp:txXfrm>
    </dsp:sp>
    <dsp:sp modelId="{4D986675-F774-4D95-A4F7-55A124A87DFF}">
      <dsp:nvSpPr>
        <dsp:cNvPr id="0" name=""/>
        <dsp:cNvSpPr/>
      </dsp:nvSpPr>
      <dsp:spPr>
        <a:xfrm>
          <a:off x="7108496" y="3534086"/>
          <a:ext cx="1773389" cy="1892521"/>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a:solidFill>
                <a:schemeClr val="tx1"/>
              </a:solidFill>
            </a:rPr>
            <a:t>Aileler ve çevre toplumu için fiziksel etkinlik </a:t>
          </a:r>
        </a:p>
      </dsp:txBody>
      <dsp:txXfrm>
        <a:off x="7368203" y="3811239"/>
        <a:ext cx="1253975" cy="1338215"/>
      </dsp:txXfrm>
    </dsp:sp>
    <dsp:sp modelId="{EBA240F0-9DFE-4571-AAEB-DBB8E32A5B33}">
      <dsp:nvSpPr>
        <dsp:cNvPr id="0" name=""/>
        <dsp:cNvSpPr/>
      </dsp:nvSpPr>
      <dsp:spPr>
        <a:xfrm rot="8332119">
          <a:off x="4830756" y="3612642"/>
          <a:ext cx="767503" cy="23115"/>
        </a:xfrm>
        <a:custGeom>
          <a:avLst/>
          <a:gdLst/>
          <a:ahLst/>
          <a:cxnLst/>
          <a:rect l="0" t="0" r="0" b="0"/>
          <a:pathLst>
            <a:path>
              <a:moveTo>
                <a:pt x="0" y="11557"/>
              </a:moveTo>
              <a:lnTo>
                <a:pt x="767503" y="1155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chemeClr val="tx1"/>
            </a:solidFill>
          </a:endParaRPr>
        </a:p>
      </dsp:txBody>
      <dsp:txXfrm rot="10800000">
        <a:off x="5195320" y="3605012"/>
        <a:ext cx="38375" cy="38375"/>
      </dsp:txXfrm>
    </dsp:sp>
    <dsp:sp modelId="{FF30DE52-4FC7-482C-ADCC-69B6A703204F}">
      <dsp:nvSpPr>
        <dsp:cNvPr id="0" name=""/>
        <dsp:cNvSpPr/>
      </dsp:nvSpPr>
      <dsp:spPr>
        <a:xfrm>
          <a:off x="3313494" y="3510687"/>
          <a:ext cx="1812562" cy="1964464"/>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dirty="0">
              <a:solidFill>
                <a:schemeClr val="tx1"/>
              </a:solidFill>
            </a:rPr>
            <a:t>Okul çalışanları için okul temelli fiziksel etkinlik</a:t>
          </a:r>
        </a:p>
      </dsp:txBody>
      <dsp:txXfrm>
        <a:off x="3578938" y="3798376"/>
        <a:ext cx="1281674" cy="13890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F99EB-09A2-4C08-96F7-D689B2C3817A}">
      <dsp:nvSpPr>
        <dsp:cNvPr id="0" name=""/>
        <dsp:cNvSpPr/>
      </dsp:nvSpPr>
      <dsp:spPr>
        <a:xfrm>
          <a:off x="2490510" y="1168"/>
          <a:ext cx="1856198" cy="92809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solidFill>
                <a:schemeClr val="tx1"/>
              </a:solidFill>
            </a:rPr>
            <a:t>Denetim</a:t>
          </a:r>
          <a:endParaRPr lang="tr-TR" sz="2400" kern="1200" dirty="0">
            <a:solidFill>
              <a:schemeClr val="tx1"/>
            </a:solidFill>
          </a:endParaRPr>
        </a:p>
      </dsp:txBody>
      <dsp:txXfrm>
        <a:off x="2517693" y="28351"/>
        <a:ext cx="1801832" cy="873733"/>
      </dsp:txXfrm>
    </dsp:sp>
    <dsp:sp modelId="{12AACC27-9679-40E7-B553-26D4F538AD83}">
      <dsp:nvSpPr>
        <dsp:cNvPr id="0" name=""/>
        <dsp:cNvSpPr/>
      </dsp:nvSpPr>
      <dsp:spPr>
        <a:xfrm rot="2700000">
          <a:off x="3826525" y="1194141"/>
          <a:ext cx="966850" cy="324834"/>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tr-TR" sz="1300" kern="1200">
            <a:solidFill>
              <a:schemeClr val="tx1"/>
            </a:solidFill>
          </a:endParaRPr>
        </a:p>
      </dsp:txBody>
      <dsp:txXfrm>
        <a:off x="3923975" y="1259108"/>
        <a:ext cx="771950" cy="194900"/>
      </dsp:txXfrm>
    </dsp:sp>
    <dsp:sp modelId="{AA548CEF-23C1-448B-92BB-59C1680F16DA}">
      <dsp:nvSpPr>
        <dsp:cNvPr id="0" name=""/>
        <dsp:cNvSpPr/>
      </dsp:nvSpPr>
      <dsp:spPr>
        <a:xfrm>
          <a:off x="4273192" y="1783850"/>
          <a:ext cx="1856198" cy="92809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solidFill>
                <a:schemeClr val="tx1"/>
              </a:solidFill>
            </a:rPr>
            <a:t>Sınırlar</a:t>
          </a:r>
          <a:endParaRPr lang="tr-TR" sz="2400" kern="1200" dirty="0">
            <a:solidFill>
              <a:schemeClr val="tx1"/>
            </a:solidFill>
          </a:endParaRPr>
        </a:p>
      </dsp:txBody>
      <dsp:txXfrm>
        <a:off x="4300375" y="1811033"/>
        <a:ext cx="1801832" cy="873733"/>
      </dsp:txXfrm>
    </dsp:sp>
    <dsp:sp modelId="{ADE2AF3B-A0FE-48AD-9920-2E2C3B8881F1}">
      <dsp:nvSpPr>
        <dsp:cNvPr id="0" name=""/>
        <dsp:cNvSpPr/>
      </dsp:nvSpPr>
      <dsp:spPr>
        <a:xfrm rot="8100000">
          <a:off x="3826525" y="2976823"/>
          <a:ext cx="966850" cy="324834"/>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tr-TR" sz="1300" kern="1200">
            <a:solidFill>
              <a:schemeClr val="tx1"/>
            </a:solidFill>
          </a:endParaRPr>
        </a:p>
      </dsp:txBody>
      <dsp:txXfrm rot="10800000">
        <a:off x="3923975" y="3041790"/>
        <a:ext cx="771950" cy="194900"/>
      </dsp:txXfrm>
    </dsp:sp>
    <dsp:sp modelId="{D40712A8-3CAD-46BA-A3EB-B96B57083E94}">
      <dsp:nvSpPr>
        <dsp:cNvPr id="0" name=""/>
        <dsp:cNvSpPr/>
      </dsp:nvSpPr>
      <dsp:spPr>
        <a:xfrm>
          <a:off x="2490510" y="3566532"/>
          <a:ext cx="1856198" cy="92809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solidFill>
                <a:schemeClr val="tx1"/>
              </a:solidFill>
            </a:rPr>
            <a:t>Netlik ve Belirsiz</a:t>
          </a:r>
          <a:endParaRPr lang="tr-TR" sz="2400" kern="1200" dirty="0">
            <a:solidFill>
              <a:schemeClr val="tx1"/>
            </a:solidFill>
          </a:endParaRPr>
        </a:p>
      </dsp:txBody>
      <dsp:txXfrm>
        <a:off x="2517693" y="3593715"/>
        <a:ext cx="1801832" cy="873733"/>
      </dsp:txXfrm>
    </dsp:sp>
    <dsp:sp modelId="{B934B1C8-3577-4533-86C8-3B56772F0C5D}">
      <dsp:nvSpPr>
        <dsp:cNvPr id="0" name=""/>
        <dsp:cNvSpPr/>
      </dsp:nvSpPr>
      <dsp:spPr>
        <a:xfrm rot="13500000">
          <a:off x="2043843" y="2976823"/>
          <a:ext cx="966850" cy="324834"/>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tr-TR" sz="1300" kern="1200">
            <a:solidFill>
              <a:schemeClr val="tx1"/>
            </a:solidFill>
          </a:endParaRPr>
        </a:p>
      </dsp:txBody>
      <dsp:txXfrm rot="10800000">
        <a:off x="2141293" y="3041790"/>
        <a:ext cx="771950" cy="194900"/>
      </dsp:txXfrm>
    </dsp:sp>
    <dsp:sp modelId="{FDD110ED-09F8-4062-853A-FFA42A7565FD}">
      <dsp:nvSpPr>
        <dsp:cNvPr id="0" name=""/>
        <dsp:cNvSpPr/>
      </dsp:nvSpPr>
      <dsp:spPr>
        <a:xfrm>
          <a:off x="707828" y="1783850"/>
          <a:ext cx="1856198" cy="92809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solidFill>
                <a:schemeClr val="tx1"/>
              </a:solidFill>
            </a:rPr>
            <a:t>Ekoloji</a:t>
          </a:r>
          <a:endParaRPr lang="tr-TR" sz="2400" kern="1200" dirty="0">
            <a:solidFill>
              <a:schemeClr val="tx1"/>
            </a:solidFill>
          </a:endParaRPr>
        </a:p>
      </dsp:txBody>
      <dsp:txXfrm>
        <a:off x="735011" y="1811033"/>
        <a:ext cx="1801832" cy="873733"/>
      </dsp:txXfrm>
    </dsp:sp>
    <dsp:sp modelId="{3F06FA53-C790-4737-9A32-31A224776DFE}">
      <dsp:nvSpPr>
        <dsp:cNvPr id="0" name=""/>
        <dsp:cNvSpPr/>
      </dsp:nvSpPr>
      <dsp:spPr>
        <a:xfrm rot="18900000">
          <a:off x="2043843" y="1194141"/>
          <a:ext cx="966850" cy="324834"/>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tr-TR" sz="1300" kern="1200">
            <a:solidFill>
              <a:schemeClr val="tx1"/>
            </a:solidFill>
          </a:endParaRPr>
        </a:p>
      </dsp:txBody>
      <dsp:txXfrm>
        <a:off x="2141293" y="1259108"/>
        <a:ext cx="771950" cy="1949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449E1-B903-4F43-859A-B837353BC2C7}">
      <dsp:nvSpPr>
        <dsp:cNvPr id="0" name=""/>
        <dsp:cNvSpPr/>
      </dsp:nvSpPr>
      <dsp:spPr>
        <a:xfrm rot="5400000">
          <a:off x="7876134" y="-3381038"/>
          <a:ext cx="828851" cy="7802880"/>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tr-TR" sz="2300" kern="1200" dirty="0" smtClean="0"/>
            <a:t>Kazanımlara dayalı eğitim reformu tarafından yansıtılan eğitimde standartlaştırma kavramı. </a:t>
          </a:r>
          <a:endParaRPr lang="tr-TR" sz="2300" kern="1200" dirty="0"/>
        </a:p>
      </dsp:txBody>
      <dsp:txXfrm rot="-5400000">
        <a:off x="4389120" y="146437"/>
        <a:ext cx="7762419" cy="747929"/>
      </dsp:txXfrm>
    </dsp:sp>
    <dsp:sp modelId="{A16A1FB2-904C-4CFA-A2AB-1C5C4DB43253}">
      <dsp:nvSpPr>
        <dsp:cNvPr id="0" name=""/>
        <dsp:cNvSpPr/>
      </dsp:nvSpPr>
      <dsp:spPr>
        <a:xfrm>
          <a:off x="0" y="2369"/>
          <a:ext cx="4389120" cy="103606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lvl="0" algn="ctr" defTabSz="2311400">
            <a:lnSpc>
              <a:spcPct val="90000"/>
            </a:lnSpc>
            <a:spcBef>
              <a:spcPct val="0"/>
            </a:spcBef>
            <a:spcAft>
              <a:spcPct val="35000"/>
            </a:spcAft>
          </a:pPr>
          <a:r>
            <a:rPr lang="tr-TR" sz="5200" kern="1200" dirty="0" smtClean="0"/>
            <a:t>1.</a:t>
          </a:r>
          <a:endParaRPr lang="tr-TR" sz="5200" kern="1200" dirty="0"/>
        </a:p>
      </dsp:txBody>
      <dsp:txXfrm>
        <a:off x="50576" y="52945"/>
        <a:ext cx="4287968" cy="934911"/>
      </dsp:txXfrm>
    </dsp:sp>
    <dsp:sp modelId="{55885E4F-E2FA-4F3C-8261-60B1DA9085C7}">
      <dsp:nvSpPr>
        <dsp:cNvPr id="0" name=""/>
        <dsp:cNvSpPr/>
      </dsp:nvSpPr>
      <dsp:spPr>
        <a:xfrm rot="5400000">
          <a:off x="7876134" y="-2293171"/>
          <a:ext cx="828851" cy="7802880"/>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tr-TR" sz="2300" kern="1200" dirty="0" smtClean="0"/>
            <a:t>Öğrencilerin merkez derslerde temel bilgi ve becerilere olan odağın arttırılması</a:t>
          </a:r>
          <a:endParaRPr lang="tr-TR" sz="2300" kern="1200" dirty="0"/>
        </a:p>
      </dsp:txBody>
      <dsp:txXfrm rot="-5400000">
        <a:off x="4389120" y="1234304"/>
        <a:ext cx="7762419" cy="747929"/>
      </dsp:txXfrm>
    </dsp:sp>
    <dsp:sp modelId="{BEBEC5E8-A2DD-478D-B03A-60C0C3C6076A}">
      <dsp:nvSpPr>
        <dsp:cNvPr id="0" name=""/>
        <dsp:cNvSpPr/>
      </dsp:nvSpPr>
      <dsp:spPr>
        <a:xfrm>
          <a:off x="0" y="1090236"/>
          <a:ext cx="4389120" cy="103606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lvl="0" algn="ctr" defTabSz="2311400">
            <a:lnSpc>
              <a:spcPct val="90000"/>
            </a:lnSpc>
            <a:spcBef>
              <a:spcPct val="0"/>
            </a:spcBef>
            <a:spcAft>
              <a:spcPct val="35000"/>
            </a:spcAft>
          </a:pPr>
          <a:r>
            <a:rPr lang="tr-TR" sz="5200" kern="1200" dirty="0" smtClean="0"/>
            <a:t>2.</a:t>
          </a:r>
          <a:endParaRPr lang="tr-TR" sz="5200" kern="1200" dirty="0"/>
        </a:p>
      </dsp:txBody>
      <dsp:txXfrm>
        <a:off x="50576" y="1140812"/>
        <a:ext cx="4287968" cy="934911"/>
      </dsp:txXfrm>
    </dsp:sp>
    <dsp:sp modelId="{B7D3E304-D28C-4E32-A81C-05C9D26121D8}">
      <dsp:nvSpPr>
        <dsp:cNvPr id="0" name=""/>
        <dsp:cNvSpPr/>
      </dsp:nvSpPr>
      <dsp:spPr>
        <a:xfrm rot="5400000">
          <a:off x="7876134" y="-1205304"/>
          <a:ext cx="828851" cy="7802880"/>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tr-TR" sz="2300" kern="1200" smtClean="0">
              <a:effectLst/>
              <a:latin typeface="+mn-lt"/>
              <a:ea typeface="+mn-ea"/>
              <a:cs typeface="+mn-cs"/>
            </a:rPr>
            <a:t>Önceden belirlenmiş sonuçlar için öğretme azaltılmalı. </a:t>
          </a:r>
          <a:endParaRPr lang="tr-TR" sz="2300" kern="1200" dirty="0"/>
        </a:p>
      </dsp:txBody>
      <dsp:txXfrm rot="-5400000">
        <a:off x="4389120" y="2322171"/>
        <a:ext cx="7762419" cy="747929"/>
      </dsp:txXfrm>
    </dsp:sp>
    <dsp:sp modelId="{9E5EEDC9-8877-44C9-8FD2-BFFBD7490715}">
      <dsp:nvSpPr>
        <dsp:cNvPr id="0" name=""/>
        <dsp:cNvSpPr/>
      </dsp:nvSpPr>
      <dsp:spPr>
        <a:xfrm>
          <a:off x="0" y="2178103"/>
          <a:ext cx="4389120" cy="103606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lvl="0" algn="ctr" defTabSz="2311400">
            <a:lnSpc>
              <a:spcPct val="90000"/>
            </a:lnSpc>
            <a:spcBef>
              <a:spcPct val="0"/>
            </a:spcBef>
            <a:spcAft>
              <a:spcPct val="35000"/>
            </a:spcAft>
          </a:pPr>
          <a:r>
            <a:rPr lang="tr-TR" sz="5200" kern="1200" dirty="0" smtClean="0"/>
            <a:t>3.</a:t>
          </a:r>
          <a:endParaRPr lang="tr-TR" sz="5200" kern="1200" dirty="0"/>
        </a:p>
      </dsp:txBody>
      <dsp:txXfrm>
        <a:off x="50576" y="2228679"/>
        <a:ext cx="4287968" cy="934911"/>
      </dsp:txXfrm>
    </dsp:sp>
    <dsp:sp modelId="{3DAB00D5-9946-48A6-A410-EA84191A1135}">
      <dsp:nvSpPr>
        <dsp:cNvPr id="0" name=""/>
        <dsp:cNvSpPr/>
      </dsp:nvSpPr>
      <dsp:spPr>
        <a:xfrm rot="5400000">
          <a:off x="7876134" y="-117437"/>
          <a:ext cx="828851" cy="7802880"/>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tr-TR" sz="2300" kern="1200" dirty="0" smtClean="0"/>
            <a:t>İş dünyasının bu eğitim reformuna dahil edilmesi</a:t>
          </a:r>
          <a:endParaRPr lang="tr-TR" sz="2300" kern="1200" dirty="0"/>
        </a:p>
      </dsp:txBody>
      <dsp:txXfrm rot="-5400000">
        <a:off x="4389120" y="3410038"/>
        <a:ext cx="7762419" cy="747929"/>
      </dsp:txXfrm>
    </dsp:sp>
    <dsp:sp modelId="{9D3584E0-B17F-4431-AF5F-1DFAE3D19439}">
      <dsp:nvSpPr>
        <dsp:cNvPr id="0" name=""/>
        <dsp:cNvSpPr/>
      </dsp:nvSpPr>
      <dsp:spPr>
        <a:xfrm>
          <a:off x="0" y="3265970"/>
          <a:ext cx="4389120" cy="103606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lvl="0" algn="ctr" defTabSz="2311400">
            <a:lnSpc>
              <a:spcPct val="90000"/>
            </a:lnSpc>
            <a:spcBef>
              <a:spcPct val="0"/>
            </a:spcBef>
            <a:spcAft>
              <a:spcPct val="35000"/>
            </a:spcAft>
          </a:pPr>
          <a:r>
            <a:rPr lang="tr-TR" sz="5200" kern="1200" dirty="0" smtClean="0"/>
            <a:t>4.</a:t>
          </a:r>
          <a:endParaRPr lang="tr-TR" sz="5200" kern="1200" dirty="0"/>
        </a:p>
      </dsp:txBody>
      <dsp:txXfrm>
        <a:off x="50576" y="3316546"/>
        <a:ext cx="4287968" cy="934911"/>
      </dsp:txXfrm>
    </dsp:sp>
    <dsp:sp modelId="{5570AFFD-2140-420C-AFCB-FC37663BDD18}">
      <dsp:nvSpPr>
        <dsp:cNvPr id="0" name=""/>
        <dsp:cNvSpPr/>
      </dsp:nvSpPr>
      <dsp:spPr>
        <a:xfrm rot="5400000">
          <a:off x="7876134" y="970429"/>
          <a:ext cx="828851" cy="7802880"/>
        </a:xfrm>
        <a:prstGeom prst="round2Same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tr-TR" sz="2300" kern="1200" dirty="0" smtClean="0">
              <a:effectLst/>
              <a:latin typeface="+mn-lt"/>
              <a:ea typeface="+mn-ea"/>
              <a:cs typeface="+mn-cs"/>
            </a:rPr>
            <a:t>Uluslararası değerlendirme standartlarına sahip yüksek kaliteli ve hesap verilebilir bir sistem.</a:t>
          </a:r>
          <a:endParaRPr lang="tr-TR" sz="2300" kern="1200" dirty="0"/>
        </a:p>
      </dsp:txBody>
      <dsp:txXfrm rot="-5400000">
        <a:off x="4389120" y="4497905"/>
        <a:ext cx="7762419" cy="747929"/>
      </dsp:txXfrm>
    </dsp:sp>
    <dsp:sp modelId="{111F769A-19D0-435F-8F7F-5DC6196EA39E}">
      <dsp:nvSpPr>
        <dsp:cNvPr id="0" name=""/>
        <dsp:cNvSpPr/>
      </dsp:nvSpPr>
      <dsp:spPr>
        <a:xfrm>
          <a:off x="0" y="4353837"/>
          <a:ext cx="4389120" cy="1036063"/>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lvl="0" algn="ctr" defTabSz="2311400">
            <a:lnSpc>
              <a:spcPct val="90000"/>
            </a:lnSpc>
            <a:spcBef>
              <a:spcPct val="0"/>
            </a:spcBef>
            <a:spcAft>
              <a:spcPct val="35000"/>
            </a:spcAft>
          </a:pPr>
          <a:r>
            <a:rPr lang="tr-TR" sz="5200" kern="1200" dirty="0" smtClean="0"/>
            <a:t>5.</a:t>
          </a:r>
          <a:endParaRPr lang="tr-TR" sz="5200" kern="1200" dirty="0"/>
        </a:p>
      </dsp:txBody>
      <dsp:txXfrm>
        <a:off x="50576" y="4404413"/>
        <a:ext cx="4287968" cy="9349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961706-F5D6-4CC9-A35D-A64363CD31E7}" type="datetimeFigureOut">
              <a:rPr lang="en-US"/>
              <a:t>11/28/2017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E48A5D-379A-4C9D-A4B6-977142255B2D}" type="slidenum">
              <a:rPr lang="en-US"/>
              <a:t>‹#›</a:t>
            </a:fld>
            <a:endParaRPr lang="en-US"/>
          </a:p>
        </p:txBody>
      </p:sp>
    </p:spTree>
    <p:extLst>
      <p:ext uri="{BB962C8B-B14F-4D97-AF65-F5344CB8AC3E}">
        <p14:creationId xmlns:p14="http://schemas.microsoft.com/office/powerpoint/2010/main" val="2782519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E48A5D-379A-4C9D-A4B6-977142255B2D}" type="slidenum">
              <a:rPr lang="en-US"/>
              <a:t>1</a:t>
            </a:fld>
            <a:endParaRPr lang="en-US"/>
          </a:p>
        </p:txBody>
      </p:sp>
    </p:spTree>
    <p:extLst>
      <p:ext uri="{BB962C8B-B14F-4D97-AF65-F5344CB8AC3E}">
        <p14:creationId xmlns:p14="http://schemas.microsoft.com/office/powerpoint/2010/main" val="2978844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Beden eğitimciler sık sık kendilerini kendi başlarına hissetmelerine rağmen okullarda beden eğitimi diş dünyadan kopuk değildir. Daha önce de belirtildiği gibi bireyin beden eğitimi derslerindeki olaylarını etkileyen pek çok dış unsurlar vardır. Çalış ortamındaki tüm dış baskıların etkilerini anlama ile ilgili çerçeve ekolojik model olarak </a:t>
            </a:r>
            <a:r>
              <a:rPr lang="tr-TR" sz="1200" kern="1200" dirty="0" err="1" smtClean="0">
                <a:solidFill>
                  <a:schemeClr val="tx1"/>
                </a:solidFill>
                <a:effectLst/>
                <a:latin typeface="+mn-lt"/>
                <a:ea typeface="+mn-ea"/>
                <a:cs typeface="+mn-cs"/>
              </a:rPr>
              <a:t>olarak</a:t>
            </a:r>
            <a:r>
              <a:rPr lang="tr-TR" sz="1200" kern="1200" dirty="0" smtClean="0">
                <a:solidFill>
                  <a:schemeClr val="tx1"/>
                </a:solidFill>
                <a:effectLst/>
                <a:latin typeface="+mn-lt"/>
                <a:ea typeface="+mn-ea"/>
                <a:cs typeface="+mn-cs"/>
              </a:rPr>
              <a:t> adlandırılır. Organizmanın çevre ile etkileşimi bu konunun kapsamı içindedir. Tıpkı doğal çevremiz gibi bizim  beden eğitiminde öğrenme ve öğretme çevremiz bu kapsamda incelenir. Beden eğitimi öğretmenleri öğrenme çevresinin tasarlanması ile ilgili sorumludur. Öğretmen dersin dışında programın düzenlenmesi, öğrencilerin yönetimi ve içerikleriyle ilgili tasarımlar yapar.</a:t>
            </a:r>
          </a:p>
          <a:p>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10</a:t>
            </a:fld>
            <a:endParaRPr lang="en-US"/>
          </a:p>
        </p:txBody>
      </p:sp>
    </p:spTree>
    <p:extLst>
      <p:ext uri="{BB962C8B-B14F-4D97-AF65-F5344CB8AC3E}">
        <p14:creationId xmlns:p14="http://schemas.microsoft.com/office/powerpoint/2010/main" val="3713535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r>
              <a:rPr lang="tr-TR" dirty="0" smtClean="0"/>
              <a:t>Denetim Mekanizması</a:t>
            </a:r>
          </a:p>
          <a:p>
            <a:pPr lvl="1"/>
            <a:r>
              <a:rPr lang="tr-TR" dirty="0" smtClean="0"/>
              <a:t>denetim mekanizması kurallara uymayan okulların takibi için. Yani hesap verilebilirlik olmadan kurallar ne kadar değerli olursa olsun efektif olamaz. </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Açıklık ve belirsizlik: Yazılı politika yada kuralların ne kadar tutarlı yada belirginliğinin derecesi. Örneğin tavsiye, öneri cesaretlendirme gibi terimler değişen açısından çok az farklılık gösteriyor. Bu mevzuatın zayıflığını gösterir. </a:t>
            </a:r>
          </a:p>
          <a:p>
            <a:endParaRPr lang="tr-TR" dirty="0" smtClean="0"/>
          </a:p>
          <a:p>
            <a:r>
              <a:rPr lang="tr-TR" sz="1200" kern="1200" dirty="0" smtClean="0">
                <a:solidFill>
                  <a:schemeClr val="tx1"/>
                </a:solidFill>
                <a:effectLst/>
                <a:latin typeface="+mn-lt"/>
                <a:ea typeface="+mn-ea"/>
                <a:cs typeface="+mn-cs"/>
              </a:rPr>
              <a:t>Risk: Politikadaki belirsizlik ile uygulamadaki güçlük arasındaki ilişkiyi anlatıyor. Örneğin akademik başarı testlerine bağlı olarak öğrenci performansının değerlendirilmesi  Amerika’da çok yaygın. Bu özellikle beden eğitimi öğretmenleri için büyük risk taşıyor. Tarihsel olarak öğrencinin öğrendikleri şeyi göstererek yapıldığı için. </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Sınırlar:  Ayrıca bu politikaların gözetleyen denetim organı açısından sınırlılıkları vardır. Politikanın sınırları uygulamada DENETİMİN ne kadar sıkı yada gevşek yada politikaların uygulanması için şartların yada gereksinimlerin ne kadar açık yada belirsiz olmasına bakar. Yani okullar yada öğretmenler genellikle politikaların gerçekte ne beklediğini tam olarak bilmezler ve politikaları uygulama açsından herhangi bir serbestlik varsa çok azını yaparlar. </a:t>
            </a:r>
          </a:p>
          <a:p>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11</a:t>
            </a:fld>
            <a:endParaRPr lang="en-US"/>
          </a:p>
        </p:txBody>
      </p:sp>
    </p:spTree>
    <p:extLst>
      <p:ext uri="{BB962C8B-B14F-4D97-AF65-F5344CB8AC3E}">
        <p14:creationId xmlns:p14="http://schemas.microsoft.com/office/powerpoint/2010/main" val="2194241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12</a:t>
            </a:fld>
            <a:endParaRPr lang="en-US"/>
          </a:p>
        </p:txBody>
      </p:sp>
    </p:spTree>
    <p:extLst>
      <p:ext uri="{BB962C8B-B14F-4D97-AF65-F5344CB8AC3E}">
        <p14:creationId xmlns:p14="http://schemas.microsoft.com/office/powerpoint/2010/main" val="3132546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Son 20 yılda  beden eğitimi ve aktiviteler ile ilgili ulusal yada uluslar arası birçok kılavuz ve tavsiyeler </a:t>
            </a:r>
            <a:r>
              <a:rPr lang="tr-TR" sz="1200" kern="1200" dirty="0" err="1" smtClean="0">
                <a:solidFill>
                  <a:schemeClr val="tx1"/>
                </a:solidFill>
                <a:effectLst/>
                <a:latin typeface="+mn-lt"/>
                <a:ea typeface="+mn-ea"/>
                <a:cs typeface="+mn-cs"/>
              </a:rPr>
              <a:t>yayınlandı.Bunlar</a:t>
            </a:r>
            <a:r>
              <a:rPr lang="tr-TR" sz="1200" kern="1200" dirty="0" smtClean="0">
                <a:solidFill>
                  <a:schemeClr val="tx1"/>
                </a:solidFill>
                <a:effectLst/>
                <a:latin typeface="+mn-lt"/>
                <a:ea typeface="+mn-ea"/>
                <a:cs typeface="+mn-cs"/>
              </a:rPr>
              <a:t> okullarda beden eğitimi kalitesini arttırmak için yararlı </a:t>
            </a:r>
            <a:r>
              <a:rPr lang="tr-TR" sz="1200" kern="1200" dirty="0" err="1" smtClean="0">
                <a:solidFill>
                  <a:schemeClr val="tx1"/>
                </a:solidFill>
                <a:effectLst/>
                <a:latin typeface="+mn-lt"/>
                <a:ea typeface="+mn-ea"/>
                <a:cs typeface="+mn-cs"/>
              </a:rPr>
              <a:t>dökümanlar</a:t>
            </a:r>
            <a:r>
              <a:rPr lang="tr-TR" sz="1200" kern="1200" dirty="0" smtClean="0">
                <a:solidFill>
                  <a:schemeClr val="tx1"/>
                </a:solidFill>
                <a:effectLst/>
                <a:latin typeface="+mn-lt"/>
                <a:ea typeface="+mn-ea"/>
                <a:cs typeface="+mn-cs"/>
              </a:rPr>
              <a:t> fakat sadece kılavuz ve tavsiyeler.  Bunlar tek başlarına </a:t>
            </a:r>
            <a:r>
              <a:rPr lang="tr-TR" sz="1200" kern="1200" dirty="0" err="1" smtClean="0">
                <a:solidFill>
                  <a:schemeClr val="tx1"/>
                </a:solidFill>
                <a:effectLst/>
                <a:latin typeface="+mn-lt"/>
                <a:ea typeface="+mn-ea"/>
                <a:cs typeface="+mn-cs"/>
              </a:rPr>
              <a:t>değşimi</a:t>
            </a:r>
            <a:r>
              <a:rPr lang="tr-TR" sz="1200" kern="1200" dirty="0" smtClean="0">
                <a:solidFill>
                  <a:schemeClr val="tx1"/>
                </a:solidFill>
                <a:effectLst/>
                <a:latin typeface="+mn-lt"/>
                <a:ea typeface="+mn-ea"/>
                <a:cs typeface="+mn-cs"/>
              </a:rPr>
              <a:t> sağlayamıyor. Okullar için bu yardımcı kılavuz ve tavsiyelerin yardımcı olabilmeleri için etkili politikalara ihtiyaç </a:t>
            </a:r>
            <a:r>
              <a:rPr lang="tr-TR" sz="1200" kern="1200" dirty="0" err="1" smtClean="0">
                <a:solidFill>
                  <a:schemeClr val="tx1"/>
                </a:solidFill>
                <a:effectLst/>
                <a:latin typeface="+mn-lt"/>
                <a:ea typeface="+mn-ea"/>
                <a:cs typeface="+mn-cs"/>
              </a:rPr>
              <a:t>vardır.Amerikada</a:t>
            </a:r>
            <a:r>
              <a:rPr lang="tr-TR" sz="1200" kern="1200" dirty="0" smtClean="0">
                <a:solidFill>
                  <a:schemeClr val="tx1"/>
                </a:solidFill>
                <a:effectLst/>
                <a:latin typeface="+mn-lt"/>
                <a:ea typeface="+mn-ea"/>
                <a:cs typeface="+mn-cs"/>
              </a:rPr>
              <a:t> NASPE </a:t>
            </a:r>
            <a:r>
              <a:rPr lang="tr-TR" sz="1200" kern="1200" dirty="0" err="1" smtClean="0">
                <a:solidFill>
                  <a:schemeClr val="tx1"/>
                </a:solidFill>
                <a:effectLst/>
                <a:latin typeface="+mn-lt"/>
                <a:ea typeface="+mn-ea"/>
                <a:cs typeface="+mn-cs"/>
              </a:rPr>
              <a:t>herbir</a:t>
            </a:r>
            <a:r>
              <a:rPr lang="tr-TR" sz="1200" kern="1200" dirty="0" smtClean="0">
                <a:solidFill>
                  <a:schemeClr val="tx1"/>
                </a:solidFill>
                <a:effectLst/>
                <a:latin typeface="+mn-lt"/>
                <a:ea typeface="+mn-ea"/>
                <a:cs typeface="+mn-cs"/>
              </a:rPr>
              <a:t> eyaletin politika profilini izliyor. </a:t>
            </a:r>
          </a:p>
          <a:p>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15</a:t>
            </a:fld>
            <a:endParaRPr lang="en-US"/>
          </a:p>
        </p:txBody>
      </p:sp>
    </p:spTree>
    <p:extLst>
      <p:ext uri="{BB962C8B-B14F-4D97-AF65-F5344CB8AC3E}">
        <p14:creationId xmlns:p14="http://schemas.microsoft.com/office/powerpoint/2010/main" val="2467579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Amerika’da % 86 ilkokulda zorunlu, % 78 ortaokulda zorunlu</a:t>
            </a:r>
          </a:p>
          <a:p>
            <a:r>
              <a:rPr lang="tr-TR" dirty="0" smtClean="0"/>
              <a:t>Ülkemizde ilkokulda sınıf öğretmenleri ders veriyor. Ortaokul</a:t>
            </a:r>
          </a:p>
          <a:p>
            <a:r>
              <a:rPr lang="tr-TR" dirty="0" smtClean="0"/>
              <a:t>%86zorunlu, Lisede sadece 9. sınıflarda zorunlu</a:t>
            </a:r>
          </a:p>
          <a:p>
            <a:r>
              <a:rPr lang="tr-TR" dirty="0" smtClean="0"/>
              <a:t>150 dk. standardına sadece Amerika’da</a:t>
            </a:r>
            <a:r>
              <a:rPr lang="tr-TR" baseline="0" dirty="0" smtClean="0"/>
              <a:t> Alabama eyaleti uyuyor</a:t>
            </a:r>
          </a:p>
          <a:p>
            <a:r>
              <a:rPr lang="tr-TR" baseline="0" dirty="0" smtClean="0"/>
              <a:t>Verimle geçen ders süresi</a:t>
            </a:r>
          </a:p>
          <a:p>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16</a:t>
            </a:fld>
            <a:endParaRPr lang="en-US"/>
          </a:p>
        </p:txBody>
      </p:sp>
    </p:spTree>
    <p:extLst>
      <p:ext uri="{BB962C8B-B14F-4D97-AF65-F5344CB8AC3E}">
        <p14:creationId xmlns:p14="http://schemas.microsoft.com/office/powerpoint/2010/main" val="3395428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Alınan kararlar uygulamada farklı sonuç çıkarabilir. Ekoloji bu açıdan önemli. Tüm sistemler birbiri</a:t>
            </a:r>
            <a:r>
              <a:rPr lang="tr-TR" baseline="0" dirty="0" smtClean="0"/>
              <a:t> ile etkileşim içerisinde. Bu politika yerel bazda akademik geride kalmasın olarak anlaşılmıştır ve temel dersler üzerinde odak artmıştır.</a:t>
            </a:r>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17</a:t>
            </a:fld>
            <a:endParaRPr lang="en-US"/>
          </a:p>
        </p:txBody>
      </p:sp>
    </p:spTree>
    <p:extLst>
      <p:ext uri="{BB962C8B-B14F-4D97-AF65-F5344CB8AC3E}">
        <p14:creationId xmlns:p14="http://schemas.microsoft.com/office/powerpoint/2010/main" val="1141817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Dünya çapında son 20 yılda okullarda beden eğitimi dersi azaldı. Okullardaki temel konu yada sorumluluk olarak düşünülmediği için daha az önemli olarak </a:t>
            </a:r>
            <a:r>
              <a:rPr lang="tr-TR" sz="1200" kern="1200" dirty="0" err="1" smtClean="0">
                <a:solidFill>
                  <a:schemeClr val="tx1"/>
                </a:solidFill>
                <a:effectLst/>
                <a:latin typeface="+mn-lt"/>
                <a:ea typeface="+mn-ea"/>
                <a:cs typeface="+mn-cs"/>
              </a:rPr>
              <a:t>algılandı.Okul</a:t>
            </a:r>
            <a:r>
              <a:rPr lang="tr-TR" sz="1200" kern="1200" dirty="0" smtClean="0">
                <a:solidFill>
                  <a:schemeClr val="tx1"/>
                </a:solidFill>
                <a:effectLst/>
                <a:latin typeface="+mn-lt"/>
                <a:ea typeface="+mn-ea"/>
                <a:cs typeface="+mn-cs"/>
              </a:rPr>
              <a:t> müfredatının bir parçası değil, bu hesap verilebilir sistemin bir parçası değil ve diğer temel derslerden daha önemsiz olarak algılanıyor. Bu açıdan bakıldığında öğretmen kalitesindeki eksiklik, yetersiz tesis ve ekipmanlar, konunun aktarımı için zamanın yetersizliği, programların yok sayması, kalabalık sınıflar, sağlıkla ilgili aktivitelerin azalması ve buna bağlı gençlerde sağlık risklerinin artması engeller olarak karşımıza çıkıyor. </a:t>
            </a:r>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19</a:t>
            </a:fld>
            <a:endParaRPr lang="en-US"/>
          </a:p>
        </p:txBody>
      </p:sp>
    </p:spTree>
    <p:extLst>
      <p:ext uri="{BB962C8B-B14F-4D97-AF65-F5344CB8AC3E}">
        <p14:creationId xmlns:p14="http://schemas.microsoft.com/office/powerpoint/2010/main" val="4154116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Avantaj olarak baktığımızda ise uluslararası beden eğitime olan ihtiyaç ile ilgili sayısız çalışma ve girişim var bunlara paralel olarak farkındalıkta her geçen gün artıyor. Bu anlamda toplumun sağlık ve aktif yaşam tarı için 4 faktör: Ulusal politika ve hareket planı uygulamak, fiziksel aktiviteyi destekleyen politikaları tanıtmak, fiziksel aktiviteyi önceleyen finansman ve hareket için ortaklık ve işbirliği geliştirmek</a:t>
            </a:r>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27E48A5D-379A-4C9D-A4B6-977142255B2D}"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886948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err="1" smtClean="0">
                <a:solidFill>
                  <a:schemeClr val="tx1"/>
                </a:solidFill>
                <a:effectLst/>
                <a:latin typeface="+mn-lt"/>
                <a:ea typeface="+mn-ea"/>
                <a:cs typeface="+mn-cs"/>
              </a:rPr>
              <a:t>Hiçbirşey</a:t>
            </a:r>
            <a:r>
              <a:rPr lang="tr-TR" sz="1200" kern="1200" dirty="0" smtClean="0">
                <a:solidFill>
                  <a:schemeClr val="tx1"/>
                </a:solidFill>
                <a:effectLst/>
                <a:latin typeface="+mn-lt"/>
                <a:ea typeface="+mn-ea"/>
                <a:cs typeface="+mn-cs"/>
              </a:rPr>
              <a:t> okulun gelişimi için yüksek kaliteli eğitim  gücünden daha önemli değildir. Okullardaki ilerleme ve çocukların öğrenmelerinde de en önemli şey öğretmendir. Yeterli sertifikasyon ve lisans olmadan öğretmen olmak, konuyu bilen fakat öğrencilerinden daha iyi olmak için sıkı çalışmayan öğretmenler, yeterince konuya </a:t>
            </a:r>
            <a:r>
              <a:rPr lang="tr-TR" sz="1200" kern="1200" dirty="0" err="1" smtClean="0">
                <a:solidFill>
                  <a:schemeClr val="tx1"/>
                </a:solidFill>
                <a:effectLst/>
                <a:latin typeface="+mn-lt"/>
                <a:ea typeface="+mn-ea"/>
                <a:cs typeface="+mn-cs"/>
              </a:rPr>
              <a:t>hazaırlanmama</a:t>
            </a:r>
            <a:r>
              <a:rPr lang="tr-TR" sz="1200" kern="1200" dirty="0" smtClean="0">
                <a:solidFill>
                  <a:schemeClr val="tx1"/>
                </a:solidFill>
                <a:effectLst/>
                <a:latin typeface="+mn-lt"/>
                <a:ea typeface="+mn-ea"/>
                <a:cs typeface="+mn-cs"/>
              </a:rPr>
              <a:t>, Öğretmenler ya tedavinin ya da problemin bir parçasıdır. </a:t>
            </a:r>
          </a:p>
          <a:p>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21</a:t>
            </a:fld>
            <a:endParaRPr lang="en-US"/>
          </a:p>
        </p:txBody>
      </p:sp>
    </p:spTree>
    <p:extLst>
      <p:ext uri="{BB962C8B-B14F-4D97-AF65-F5344CB8AC3E}">
        <p14:creationId xmlns:p14="http://schemas.microsoft.com/office/powerpoint/2010/main" val="1001781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Politika ve politik kurumlar, ulus bilincinin </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geliştirilmesi </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ve devlet </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sistemlerinin oluşturulmasında </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etkin rol oynamaktadır. </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Gerek ulus bilincinin </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oluşturulmasında</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gerekse </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toplumsal </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değerler, ideolojiler ve kuralların bireylere aktarılmasında eğitim sisteminden yararlanılmaktadır. </a:t>
            </a:r>
          </a:p>
          <a:p>
            <a:r>
              <a:rPr lang="tr-TR" sz="1200" kern="1200" dirty="0" smtClean="0">
                <a:solidFill>
                  <a:schemeClr val="tx1"/>
                </a:solidFill>
                <a:effectLst/>
                <a:latin typeface="+mn-lt"/>
                <a:ea typeface="+mn-ea"/>
                <a:cs typeface="+mn-cs"/>
              </a:rPr>
              <a:t>Eğitim </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sistemleri, toplumsal değerler ve ideolojileri genç kuşaklara aktararak toplumların sürekliliğinin sağlanmasına katkı getirmektedir</a:t>
            </a:r>
          </a:p>
          <a:p>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Toplum ve birey açısından bakıldığında eğitimin kasıtlı </a:t>
            </a:r>
            <a:r>
              <a:rPr lang="tr-TR" sz="1200" kern="1200" dirty="0" err="1" smtClean="0">
                <a:solidFill>
                  <a:schemeClr val="tx1"/>
                </a:solidFill>
                <a:effectLst/>
                <a:latin typeface="+mn-lt"/>
                <a:ea typeface="+mn-ea"/>
                <a:cs typeface="+mn-cs"/>
              </a:rPr>
              <a:t>kültürleme</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süreci olarak tanımlandığı görülmektedir. Bu tanımda vurgulanan “kasıtlı </a:t>
            </a:r>
            <a:r>
              <a:rPr lang="tr-TR" sz="1200" kern="1200" dirty="0" err="1" smtClean="0">
                <a:solidFill>
                  <a:schemeClr val="tx1"/>
                </a:solidFill>
                <a:effectLst/>
                <a:latin typeface="+mn-lt"/>
                <a:ea typeface="+mn-ea"/>
                <a:cs typeface="+mn-cs"/>
              </a:rPr>
              <a:t>kültürleme”sözcüğü</a:t>
            </a:r>
            <a:r>
              <a:rPr lang="tr-TR" sz="1200" kern="1200" dirty="0" smtClean="0">
                <a:solidFill>
                  <a:schemeClr val="tx1"/>
                </a:solidFill>
                <a:effectLst/>
                <a:latin typeface="+mn-lt"/>
                <a:ea typeface="+mn-ea"/>
                <a:cs typeface="+mn-cs"/>
              </a:rPr>
              <a:t>, aslında </a:t>
            </a:r>
          </a:p>
          <a:p>
            <a:r>
              <a:rPr lang="tr-TR" sz="1200" kern="1200" dirty="0" smtClean="0">
                <a:solidFill>
                  <a:schemeClr val="tx1"/>
                </a:solidFill>
                <a:effectLst/>
                <a:latin typeface="+mn-lt"/>
                <a:ea typeface="+mn-ea"/>
                <a:cs typeface="+mn-cs"/>
              </a:rPr>
              <a:t>politik anlayışı ve onun istediği davranış değişimini ifade etmektedir. Okul aracılığı ile gerçekleştirilen kasıtlı </a:t>
            </a:r>
            <a:r>
              <a:rPr lang="tr-TR" sz="1200" kern="1200" dirty="0" err="1" smtClean="0">
                <a:solidFill>
                  <a:schemeClr val="tx1"/>
                </a:solidFill>
                <a:effectLst/>
                <a:latin typeface="+mn-lt"/>
                <a:ea typeface="+mn-ea"/>
                <a:cs typeface="+mn-cs"/>
              </a:rPr>
              <a:t>kültürleme</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sürecinin kapsamını demokratik değerler</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oluşturmaktadır. </a:t>
            </a:r>
          </a:p>
          <a:p>
            <a:endParaRPr lang="tr-TR" sz="1200" kern="1200" dirty="0" smtClean="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22</a:t>
            </a:fld>
            <a:endParaRPr lang="en-US"/>
          </a:p>
        </p:txBody>
      </p:sp>
    </p:spTree>
    <p:extLst>
      <p:ext uri="{BB962C8B-B14F-4D97-AF65-F5344CB8AC3E}">
        <p14:creationId xmlns:p14="http://schemas.microsoft.com/office/powerpoint/2010/main" val="1623004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altLang="tr-TR" sz="1200" dirty="0" smtClean="0"/>
              <a:t>İlköğretimi kız ve erkek bütün vatandaşlar için zorunlu kılan Anayasa’nın 42. maddesi “</a:t>
            </a:r>
            <a:r>
              <a:rPr lang="tr-TR" altLang="tr-TR" sz="1200" i="1" dirty="0" smtClean="0"/>
              <a:t>Eğitim ve öğretim, Atatürk ilkeleri ve inkılâpları doğrultusunda, çağdaş bilim ve eğitim esaslarına göre, Devletin gözetim ve denetimi altında yapılır</a:t>
            </a:r>
            <a:r>
              <a:rPr lang="tr-TR" altLang="tr-TR" sz="1200" dirty="0" smtClean="0"/>
              <a:t>” demektedir.</a:t>
            </a:r>
          </a:p>
          <a:p>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2</a:t>
            </a:fld>
            <a:endParaRPr lang="en-US"/>
          </a:p>
        </p:txBody>
      </p:sp>
    </p:spTree>
    <p:extLst>
      <p:ext uri="{BB962C8B-B14F-4D97-AF65-F5344CB8AC3E}">
        <p14:creationId xmlns:p14="http://schemas.microsoft.com/office/powerpoint/2010/main" val="388725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err="1" smtClean="0">
                <a:solidFill>
                  <a:schemeClr val="tx1"/>
                </a:solidFill>
                <a:effectLst/>
                <a:latin typeface="+mn-lt"/>
                <a:ea typeface="+mn-ea"/>
                <a:cs typeface="+mn-cs"/>
              </a:rPr>
              <a:t>Ozankaya</a:t>
            </a:r>
            <a:r>
              <a:rPr lang="tr-TR" sz="1200" kern="1200" dirty="0" smtClean="0">
                <a:solidFill>
                  <a:schemeClr val="tx1"/>
                </a:solidFill>
                <a:effectLst/>
                <a:latin typeface="+mn-lt"/>
                <a:ea typeface="+mn-ea"/>
                <a:cs typeface="+mn-cs"/>
              </a:rPr>
              <a:t>(1979, s.271) eğitimi, bireysel ve toplumsal olarak gelişme ve ilerlemenin; demokratik, politik ve toplumsal yaşamı gerçekleştirmenin temel yolu olarak tanımlamaktadır. Bu nedenle eğitimin politik ya da siyasal işlevi, demokrasinin gelişmesine paralellik göstermektedir. </a:t>
            </a:r>
          </a:p>
          <a:p>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23</a:t>
            </a:fld>
            <a:endParaRPr lang="en-US"/>
          </a:p>
        </p:txBody>
      </p:sp>
    </p:spTree>
    <p:extLst>
      <p:ext uri="{BB962C8B-B14F-4D97-AF65-F5344CB8AC3E}">
        <p14:creationId xmlns:p14="http://schemas.microsoft.com/office/powerpoint/2010/main" val="4230122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Eğitimin politik ya da siyasal işlevleri şöyle özetlenebilir (</a:t>
            </a:r>
            <a:r>
              <a:rPr lang="tr-TR" sz="1200" kern="1200" dirty="0" err="1" smtClean="0">
                <a:solidFill>
                  <a:schemeClr val="tx1"/>
                </a:solidFill>
                <a:effectLst/>
                <a:latin typeface="+mn-lt"/>
                <a:ea typeface="+mn-ea"/>
                <a:cs typeface="+mn-cs"/>
              </a:rPr>
              <a:t>Fidanve</a:t>
            </a:r>
            <a:r>
              <a:rPr lang="tr-TR" sz="1200" kern="1200" dirty="0" smtClean="0">
                <a:solidFill>
                  <a:schemeClr val="tx1"/>
                </a:solidFill>
                <a:effectLst/>
                <a:latin typeface="+mn-lt"/>
                <a:ea typeface="+mn-ea"/>
                <a:cs typeface="+mn-cs"/>
              </a:rPr>
              <a:t> Erden1991, s.68; </a:t>
            </a:r>
            <a:r>
              <a:rPr lang="tr-TR" sz="1200" kern="1200" dirty="0" err="1" smtClean="0">
                <a:solidFill>
                  <a:schemeClr val="tx1"/>
                </a:solidFill>
                <a:effectLst/>
                <a:latin typeface="+mn-lt"/>
                <a:ea typeface="+mn-ea"/>
                <a:cs typeface="+mn-cs"/>
              </a:rPr>
              <a:t>Ozankaya</a:t>
            </a:r>
            <a:r>
              <a:rPr lang="tr-TR" sz="1200" kern="1200" dirty="0" smtClean="0">
                <a:solidFill>
                  <a:schemeClr val="tx1"/>
                </a:solidFill>
                <a:effectLst/>
                <a:latin typeface="+mn-lt"/>
                <a:ea typeface="+mn-ea"/>
                <a:cs typeface="+mn-cs"/>
              </a:rPr>
              <a:t>, 1979, s.270):</a:t>
            </a:r>
          </a:p>
          <a:p>
            <a:r>
              <a:rPr lang="tr-TR" sz="1200" kern="1200" dirty="0" smtClean="0">
                <a:solidFill>
                  <a:schemeClr val="tx1"/>
                </a:solidFill>
                <a:effectLst/>
                <a:latin typeface="+mn-lt"/>
                <a:ea typeface="+mn-ea"/>
                <a:cs typeface="+mn-cs"/>
              </a:rPr>
              <a:t>• Var olan siyasal düzeni koruyacak, milli değerlere ve millet bilincine sahip bireyler yetiştirmek</a:t>
            </a:r>
          </a:p>
          <a:p>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 Ülke yönetiminde görevler üstelenecek liderler yetiştirmek</a:t>
            </a:r>
          </a:p>
          <a:p>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 Toplumsal gelişme ve ilerlemeyi sağlayacak bireyler yetiştirmek.</a:t>
            </a:r>
          </a:p>
          <a:p>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 Demokratik yaşamın geliştirilmesine katkı getirecek bireyler yetiştirmek.</a:t>
            </a:r>
          </a:p>
          <a:p>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24</a:t>
            </a:fld>
            <a:endParaRPr lang="en-US"/>
          </a:p>
        </p:txBody>
      </p:sp>
    </p:spTree>
    <p:extLst>
      <p:ext uri="{BB962C8B-B14F-4D97-AF65-F5344CB8AC3E}">
        <p14:creationId xmlns:p14="http://schemas.microsoft.com/office/powerpoint/2010/main" val="1840583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Eğitim bilimi ile politika arasındaki ilişki ve etkileşimin somut sonucu olarak toplumsal kurumlardan biri olan okullar ortaya çıkmıştır. Bir toplum için geleceğin potansiyelleri olan çocuk ve gençlerle yoğun iletişimde bulunan ve bunları şekillendiren okul, politika için daima stratejik bir araç olarak görülmüştür (Varış ve diğerleri, 1991, s.127). Eğitim ve politika arasındaki ilişkinin kurumsallaşmış sonucu olan okullarda, belli amaçlar ve ilkeler doğrultusunda politik sistemin istediği insan</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yetiştirilmektedir. Bu nedenle eğitim ve politika ilişkisini okulların işleyişinde gözlemlemek olanaklıdır.</a:t>
            </a:r>
          </a:p>
          <a:p>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25</a:t>
            </a:fld>
            <a:endParaRPr lang="en-US"/>
          </a:p>
        </p:txBody>
      </p:sp>
    </p:spTree>
    <p:extLst>
      <p:ext uri="{BB962C8B-B14F-4D97-AF65-F5344CB8AC3E}">
        <p14:creationId xmlns:p14="http://schemas.microsoft.com/office/powerpoint/2010/main" val="1489614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26</a:t>
            </a:fld>
            <a:endParaRPr lang="en-US"/>
          </a:p>
        </p:txBody>
      </p:sp>
    </p:spTree>
    <p:extLst>
      <p:ext uri="{BB962C8B-B14F-4D97-AF65-F5344CB8AC3E}">
        <p14:creationId xmlns:p14="http://schemas.microsoft.com/office/powerpoint/2010/main" val="1912167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Beden eğitimi</a:t>
            </a:r>
            <a:r>
              <a:rPr lang="tr-TR" baseline="0" dirty="0" smtClean="0"/>
              <a:t> </a:t>
            </a:r>
            <a:r>
              <a:rPr lang="tr-TR" baseline="0" dirty="0" err="1" smtClean="0"/>
              <a:t>dersi:</a:t>
            </a:r>
            <a:r>
              <a:rPr lang="tr-TR" dirty="0" err="1" smtClean="0">
                <a:effectLst/>
              </a:rPr>
              <a:t>Kalitesi</a:t>
            </a:r>
            <a:r>
              <a:rPr lang="tr-TR" dirty="0" smtClean="0">
                <a:effectLst/>
              </a:rPr>
              <a:t> üzerine çalışılmış. </a:t>
            </a:r>
          </a:p>
          <a:p>
            <a:pPr lvl="0"/>
            <a:r>
              <a:rPr lang="tr-TR" sz="1200" b="1" kern="1200" dirty="0" smtClean="0">
                <a:solidFill>
                  <a:schemeClr val="tx1"/>
                </a:solidFill>
                <a:effectLst/>
                <a:latin typeface="+mn-lt"/>
                <a:ea typeface="+mn-ea"/>
                <a:cs typeface="+mn-cs"/>
              </a:rPr>
              <a:t>Okul süresince Fiziksel etkinlik</a:t>
            </a:r>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Diğer akademik derslerde, sabah okul başlamadan, öğle yemeği sonrasında FE artırılması düşünülmüş. </a:t>
            </a:r>
          </a:p>
          <a:p>
            <a:pPr lvl="0"/>
            <a:r>
              <a:rPr lang="tr-TR" sz="1200" i="1" kern="1200" dirty="0" smtClean="0">
                <a:solidFill>
                  <a:schemeClr val="tx1"/>
                </a:solidFill>
                <a:effectLst/>
                <a:latin typeface="+mn-lt"/>
                <a:ea typeface="+mn-ea"/>
                <a:cs typeface="+mn-cs"/>
              </a:rPr>
              <a:t>Sınıf ta fiziksel etkinlik araları</a:t>
            </a:r>
            <a:endParaRPr lang="tr-TR" sz="1200" kern="1200" dirty="0" smtClean="0">
              <a:solidFill>
                <a:schemeClr val="tx1"/>
              </a:solidFill>
              <a:effectLst/>
              <a:latin typeface="+mn-lt"/>
              <a:ea typeface="+mn-ea"/>
              <a:cs typeface="+mn-cs"/>
            </a:endParaRPr>
          </a:p>
          <a:p>
            <a:pPr lvl="0"/>
            <a:r>
              <a:rPr lang="tr-TR" sz="1200" i="1" kern="1200" dirty="0" smtClean="0">
                <a:solidFill>
                  <a:schemeClr val="tx1"/>
                </a:solidFill>
                <a:effectLst/>
                <a:latin typeface="+mn-lt"/>
                <a:ea typeface="+mn-ea"/>
                <a:cs typeface="+mn-cs"/>
              </a:rPr>
              <a:t>Ara/Girinti (</a:t>
            </a:r>
            <a:r>
              <a:rPr lang="tr-TR" sz="1200" i="1" kern="1200" dirty="0" err="1" smtClean="0">
                <a:solidFill>
                  <a:schemeClr val="tx1"/>
                </a:solidFill>
                <a:effectLst/>
                <a:latin typeface="+mn-lt"/>
                <a:ea typeface="+mn-ea"/>
                <a:cs typeface="+mn-cs"/>
              </a:rPr>
              <a:t>Recess</a:t>
            </a:r>
            <a:r>
              <a:rPr lang="tr-TR" sz="1200" i="1" kern="1200" dirty="0" smtClean="0">
                <a:solidFill>
                  <a:schemeClr val="tx1"/>
                </a:solidFill>
                <a:effectLst/>
                <a:latin typeface="+mn-lt"/>
                <a:ea typeface="+mn-ea"/>
                <a:cs typeface="+mn-cs"/>
              </a:rPr>
              <a:t>) periyodu</a:t>
            </a:r>
            <a:endParaRPr lang="tr-TR" sz="1200" kern="1200" dirty="0" smtClean="0">
              <a:solidFill>
                <a:schemeClr val="tx1"/>
              </a:solidFill>
              <a:effectLst/>
              <a:latin typeface="+mn-lt"/>
              <a:ea typeface="+mn-ea"/>
              <a:cs typeface="+mn-cs"/>
            </a:endParaRPr>
          </a:p>
          <a:p>
            <a:pPr lvl="0"/>
            <a:r>
              <a:rPr lang="tr-TR" sz="1200" b="1" kern="1200" dirty="0" smtClean="0">
                <a:solidFill>
                  <a:schemeClr val="tx1"/>
                </a:solidFill>
                <a:effectLst/>
                <a:latin typeface="+mn-lt"/>
                <a:ea typeface="+mn-ea"/>
                <a:cs typeface="+mn-cs"/>
              </a:rPr>
              <a:t>Okul Öncesi ve Sonrası Fiziksel etkinlik </a:t>
            </a:r>
            <a:endParaRPr lang="tr-TR" sz="1200" kern="1200" dirty="0" smtClean="0">
              <a:solidFill>
                <a:schemeClr val="tx1"/>
              </a:solidFill>
              <a:effectLst/>
              <a:latin typeface="+mn-lt"/>
              <a:ea typeface="+mn-ea"/>
              <a:cs typeface="+mn-cs"/>
            </a:endParaRPr>
          </a:p>
          <a:p>
            <a:pPr lvl="0"/>
            <a:r>
              <a:rPr lang="tr-TR" sz="1200" kern="1200" dirty="0" smtClean="0">
                <a:solidFill>
                  <a:schemeClr val="tx1"/>
                </a:solidFill>
                <a:effectLst/>
                <a:latin typeface="+mn-lt"/>
                <a:ea typeface="+mn-ea"/>
                <a:cs typeface="+mn-cs"/>
              </a:rPr>
              <a:t>Okula geliş-gidişlerde aktif olma: 1 mil içerisindeki velilere okula yürüyerek gelmelerinin istenmesi gibi</a:t>
            </a:r>
          </a:p>
          <a:p>
            <a:pPr lvl="0"/>
            <a:r>
              <a:rPr lang="tr-TR" sz="1200" kern="1200" dirty="0" smtClean="0">
                <a:solidFill>
                  <a:schemeClr val="tx1"/>
                </a:solidFill>
                <a:effectLst/>
                <a:latin typeface="+mn-lt"/>
                <a:ea typeface="+mn-ea"/>
                <a:cs typeface="+mn-cs"/>
              </a:rPr>
              <a:t>Okul alanlarının </a:t>
            </a:r>
            <a:r>
              <a:rPr lang="tr-TR" sz="1200" kern="1200" dirty="0" err="1" smtClean="0">
                <a:solidFill>
                  <a:schemeClr val="tx1"/>
                </a:solidFill>
                <a:effectLst/>
                <a:latin typeface="+mn-lt"/>
                <a:ea typeface="+mn-ea"/>
                <a:cs typeface="+mn-cs"/>
              </a:rPr>
              <a:t>informal</a:t>
            </a:r>
            <a:r>
              <a:rPr lang="tr-TR" sz="1200" kern="1200" dirty="0" smtClean="0">
                <a:solidFill>
                  <a:schemeClr val="tx1"/>
                </a:solidFill>
                <a:effectLst/>
                <a:latin typeface="+mn-lt"/>
                <a:ea typeface="+mn-ea"/>
                <a:cs typeface="+mn-cs"/>
              </a:rPr>
              <a:t> oyun veya rekreasyon</a:t>
            </a:r>
          </a:p>
          <a:p>
            <a:pPr lvl="0"/>
            <a:r>
              <a:rPr lang="tr-TR" sz="1200" kern="1200" dirty="0" smtClean="0">
                <a:solidFill>
                  <a:schemeClr val="tx1"/>
                </a:solidFill>
                <a:effectLst/>
                <a:latin typeface="+mn-lt"/>
                <a:ea typeface="+mn-ea"/>
                <a:cs typeface="+mn-cs"/>
              </a:rPr>
              <a:t>Okul sonrası okul temelli FE programı</a:t>
            </a:r>
          </a:p>
          <a:p>
            <a:pPr lvl="0"/>
            <a:r>
              <a:rPr lang="tr-TR" sz="1200" kern="1200" dirty="0" smtClean="0">
                <a:solidFill>
                  <a:schemeClr val="tx1"/>
                </a:solidFill>
                <a:effectLst/>
                <a:latin typeface="+mn-lt"/>
                <a:ea typeface="+mn-ea"/>
                <a:cs typeface="+mn-cs"/>
              </a:rPr>
              <a:t>Okul sonrası spor ve okul içinde yapılan spor</a:t>
            </a:r>
          </a:p>
          <a:p>
            <a:pPr lvl="0"/>
            <a:r>
              <a:rPr lang="tr-TR" sz="1200" kern="1200" dirty="0" smtClean="0">
                <a:solidFill>
                  <a:schemeClr val="tx1"/>
                </a:solidFill>
                <a:effectLst/>
                <a:latin typeface="+mn-lt"/>
                <a:ea typeface="+mn-ea"/>
                <a:cs typeface="+mn-cs"/>
              </a:rPr>
              <a:t>Okullar arası spor</a:t>
            </a:r>
          </a:p>
          <a:p>
            <a:pPr lvl="0"/>
            <a:r>
              <a:rPr lang="tr-TR" sz="1200" b="1" kern="1200" dirty="0" smtClean="0">
                <a:solidFill>
                  <a:schemeClr val="tx1"/>
                </a:solidFill>
                <a:effectLst/>
                <a:latin typeface="+mn-lt"/>
                <a:ea typeface="+mn-ea"/>
                <a:cs typeface="+mn-cs"/>
              </a:rPr>
              <a:t>Okul personeli için Okul Temelli </a:t>
            </a:r>
            <a:r>
              <a:rPr lang="tr-TR" sz="1200" b="1" kern="1200" dirty="0" err="1" smtClean="0">
                <a:solidFill>
                  <a:schemeClr val="tx1"/>
                </a:solidFill>
                <a:effectLst/>
                <a:latin typeface="+mn-lt"/>
                <a:ea typeface="+mn-ea"/>
                <a:cs typeface="+mn-cs"/>
              </a:rPr>
              <a:t>Wellness</a:t>
            </a:r>
            <a:r>
              <a:rPr lang="tr-TR" sz="1200" b="1" kern="1200" dirty="0" smtClean="0">
                <a:solidFill>
                  <a:schemeClr val="tx1"/>
                </a:solidFill>
                <a:effectLst/>
                <a:latin typeface="+mn-lt"/>
                <a:ea typeface="+mn-ea"/>
                <a:cs typeface="+mn-cs"/>
              </a:rPr>
              <a:t>/Fiziksel Etkinlik Programı:</a:t>
            </a: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 </a:t>
            </a:r>
            <a:endParaRPr lang="tr-TR" sz="1200" kern="1200" dirty="0" smtClean="0">
              <a:solidFill>
                <a:schemeClr val="tx1"/>
              </a:solidFill>
              <a:effectLst/>
              <a:latin typeface="+mn-lt"/>
              <a:ea typeface="+mn-ea"/>
              <a:cs typeface="+mn-cs"/>
            </a:endParaRPr>
          </a:p>
          <a:p>
            <a:pPr lvl="0"/>
            <a:r>
              <a:rPr lang="tr-TR" sz="1200" b="1" kern="1200" dirty="0" smtClean="0">
                <a:solidFill>
                  <a:schemeClr val="tx1"/>
                </a:solidFill>
                <a:effectLst/>
                <a:latin typeface="+mn-lt"/>
                <a:ea typeface="+mn-ea"/>
                <a:cs typeface="+mn-cs"/>
              </a:rPr>
              <a:t>Aileler ve Toplum (Cemaat) inde Fiziksel Etkinliğe Dahil edilmesi</a:t>
            </a:r>
            <a:endParaRPr lang="tr-TR" sz="1200" kern="1200" dirty="0" smtClean="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3</a:t>
            </a:fld>
            <a:endParaRPr lang="en-US"/>
          </a:p>
        </p:txBody>
      </p:sp>
    </p:spTree>
    <p:extLst>
      <p:ext uri="{BB962C8B-B14F-4D97-AF65-F5344CB8AC3E}">
        <p14:creationId xmlns:p14="http://schemas.microsoft.com/office/powerpoint/2010/main" val="2287996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Dünyada eğitim sistemlerinde farklılıklardan daha çok ortak değerleri, politikaları, görevleri ve yapıları paylaşan benzerlikler vardır. Yüz yüze olunan problemler ve engeller benzer. Son zamanlarda hem eğitim kalitesi hem de dünya çapında eğitimin gelişmesi ilişkin eğitim reformun hareketinin merkezi belirlendi. Son zamanlarda birçok ülkenin eğitim sisteminde odaklanılan şey öğrencilerin bilgileri kendileri yapılandırabildikleri sistemler. </a:t>
            </a:r>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4</a:t>
            </a:fld>
            <a:endParaRPr lang="en-US"/>
          </a:p>
        </p:txBody>
      </p:sp>
    </p:spTree>
    <p:extLst>
      <p:ext uri="{BB962C8B-B14F-4D97-AF65-F5344CB8AC3E}">
        <p14:creationId xmlns:p14="http://schemas.microsoft.com/office/powerpoint/2010/main" val="2314334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Dünyada eğitim sistemlerinde farklılıklardan daha çok ortak değerleri, politikaları, görevleri ve yapıları paylaşan benzerlikler vardır. Yüz yüze olunan problemler ve engeller benzer. Son zamanlarda hem eğitim kalitesi hem de dünya çapında eğitimin gelişmesi ilişkin eğitim reformun hareketinin merkezi belirlendi. Son zamanlarda birçok ülkenin eğitim sisteminde odaklanılan şey öğrencilerin bilgileri kendileri yapılandırabildikleri sistemler. </a:t>
            </a:r>
          </a:p>
          <a:p>
            <a:r>
              <a:rPr lang="tr-TR" sz="1200" kern="1200" dirty="0" smtClean="0">
                <a:solidFill>
                  <a:schemeClr val="tx1"/>
                </a:solidFill>
                <a:effectLst/>
                <a:latin typeface="+mn-lt"/>
                <a:ea typeface="+mn-ea"/>
                <a:cs typeface="+mn-cs"/>
              </a:rPr>
              <a:t>Bu öğrenciler ve gençler için güçlü bir eğitim sağlamak için boğuşan uluslar arası eğitim sistemleri için biraz çelişkili bir durum. </a:t>
            </a:r>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5</a:t>
            </a:fld>
            <a:endParaRPr lang="en-US"/>
          </a:p>
        </p:txBody>
      </p:sp>
    </p:spTree>
    <p:extLst>
      <p:ext uri="{BB962C8B-B14F-4D97-AF65-F5344CB8AC3E}">
        <p14:creationId xmlns:p14="http://schemas.microsoft.com/office/powerpoint/2010/main" val="2080020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Denetim mekanizmasının politika yada kurallarını okulların uygulayıp uygulamadıkları kontrol edilemiyor. Hesap verilebilirlik, sadece tesis, öğrenci sayısı gibi konularda oluyor. Bunun ışında öğrenci başarısının da hesap verilebilir şekilde olması gerekmektedir. Yeni bakış açısına göre ise eğitimin zirvesinde öğrenci öğrenmesi ve performansı yerleşti.</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Netlik ve belirsizlik: Yazılı politikaların netliği yada belirsizliği ile bir kavram. Tutarlılık ve anlaşılırlık ile ilgili kavram</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Ekoloji: Ekoloji birçok sistemin etkileşimi. Diğer sistemde olan değişikliğin başka bir sistemi etkilemesi ile ilgili bir kavram.</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Bu </a:t>
            </a:r>
            <a:r>
              <a:rPr lang="tr-TR" sz="1200" kern="1200" dirty="0" err="1" smtClean="0">
                <a:solidFill>
                  <a:schemeClr val="tx1"/>
                </a:solidFill>
                <a:effectLst/>
                <a:latin typeface="+mn-lt"/>
                <a:ea typeface="+mn-ea"/>
                <a:cs typeface="+mn-cs"/>
              </a:rPr>
              <a:t>sayılabilirlik</a:t>
            </a:r>
            <a:r>
              <a:rPr lang="tr-TR" sz="1200" kern="1200" dirty="0" smtClean="0">
                <a:solidFill>
                  <a:schemeClr val="tx1"/>
                </a:solidFill>
                <a:effectLst/>
                <a:latin typeface="+mn-lt"/>
                <a:ea typeface="+mn-ea"/>
                <a:cs typeface="+mn-cs"/>
              </a:rPr>
              <a:t>, yada hesap verilebilirlik ile ilgili uygulamaların nasıl yapılacağı ve bununla ilgili açık ve net gereklilikler.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6</a:t>
            </a:fld>
            <a:endParaRPr lang="en-US"/>
          </a:p>
        </p:txBody>
      </p:sp>
    </p:spTree>
    <p:extLst>
      <p:ext uri="{BB962C8B-B14F-4D97-AF65-F5344CB8AC3E}">
        <p14:creationId xmlns:p14="http://schemas.microsoft.com/office/powerpoint/2010/main" val="263247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Resmi söylem değişim ve reform için referanslarla belgelerle(tavsiyelerle) doludur ama bu uygun önerilerin çoğu öğretmenlerin değerlerinde yada inançlarında çok az değişim sağlıyor.  Gerçek değişim için okul kültürünün değişmesi gerekir. Bir değişim görevlisi olarak öğretmenlerin eğitimi yada hazırlanması çok kritik bir görevdir fakat bu çoğunluklu göz ardı edilen </a:t>
            </a:r>
            <a:r>
              <a:rPr lang="tr-TR" sz="1200" kern="1200" dirty="0" err="1" smtClean="0">
                <a:solidFill>
                  <a:schemeClr val="tx1"/>
                </a:solidFill>
                <a:effectLst/>
                <a:latin typeface="+mn-lt"/>
                <a:ea typeface="+mn-ea"/>
                <a:cs typeface="+mn-cs"/>
              </a:rPr>
              <a:t>yoksayılan</a:t>
            </a:r>
            <a:r>
              <a:rPr lang="tr-TR" sz="1200" kern="1200" dirty="0" smtClean="0">
                <a:solidFill>
                  <a:schemeClr val="tx1"/>
                </a:solidFill>
                <a:effectLst/>
                <a:latin typeface="+mn-lt"/>
                <a:ea typeface="+mn-ea"/>
                <a:cs typeface="+mn-cs"/>
              </a:rPr>
              <a:t> bir husus. O beden eğitimi öğretmeni programlarını öğretmenlerin gelişimi üzerinde bu dar odağın dışına çıkılması gerekiyor. . Bir değişim görevlisi olarak öğretmenlerin eğitimi yada hazırlanması çok kritik bir görevdir fakat bu çoğunluklu göz ardı edilen </a:t>
            </a:r>
            <a:r>
              <a:rPr lang="tr-TR" sz="1200" kern="1200" dirty="0" err="1" smtClean="0">
                <a:solidFill>
                  <a:schemeClr val="tx1"/>
                </a:solidFill>
                <a:effectLst/>
                <a:latin typeface="+mn-lt"/>
                <a:ea typeface="+mn-ea"/>
                <a:cs typeface="+mn-cs"/>
              </a:rPr>
              <a:t>yoksayılan</a:t>
            </a:r>
            <a:r>
              <a:rPr lang="tr-TR" sz="1200" kern="1200" dirty="0" smtClean="0">
                <a:solidFill>
                  <a:schemeClr val="tx1"/>
                </a:solidFill>
                <a:effectLst/>
                <a:latin typeface="+mn-lt"/>
                <a:ea typeface="+mn-ea"/>
                <a:cs typeface="+mn-cs"/>
              </a:rPr>
              <a:t> bir husus. O beden eğitimi öğretmeni programlarını öğretmenlerin gelişimi üzerinde bu dar odağın dışına çıkılması gerekiyor</a:t>
            </a:r>
          </a:p>
          <a:p>
            <a:r>
              <a:rPr lang="tr-TR" sz="1200" kern="1200" dirty="0" smtClean="0">
                <a:solidFill>
                  <a:schemeClr val="tx1"/>
                </a:solidFill>
                <a:effectLst/>
                <a:latin typeface="+mn-lt"/>
                <a:ea typeface="+mn-ea"/>
                <a:cs typeface="+mn-cs"/>
              </a:rPr>
              <a:t>öğretmen gelişimi eğitim reformu için çok anahtar bir role sahiptir. </a:t>
            </a:r>
          </a:p>
          <a:p>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7</a:t>
            </a:fld>
            <a:endParaRPr lang="en-US"/>
          </a:p>
        </p:txBody>
      </p:sp>
    </p:spTree>
    <p:extLst>
      <p:ext uri="{BB962C8B-B14F-4D97-AF65-F5344CB8AC3E}">
        <p14:creationId xmlns:p14="http://schemas.microsoft.com/office/powerpoint/2010/main" val="4209420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err="1" smtClean="0"/>
              <a:t>Shulman’a</a:t>
            </a:r>
            <a:r>
              <a:rPr lang="tr-TR" dirty="0" smtClean="0"/>
              <a:t> göre eğitim reformunun özellikleri</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1. kazanımlara dayalı eğitim reformu tarafından yansıtılan eğitimde standartlaştırma kavramı. Öğrenci, öğretmen ve okullar için performans standartlarının belirlendiği bu standartların başarısını izlemek için harici inceleme ve bu sonuçların genel </a:t>
            </a:r>
            <a:r>
              <a:rPr lang="tr-TR" dirty="0" err="1" smtClean="0"/>
              <a:t>raporlaştırılması</a:t>
            </a:r>
            <a:r>
              <a:rPr lang="tr-TR" dirty="0" smtClean="0"/>
              <a:t>. </a:t>
            </a:r>
          </a:p>
          <a:p>
            <a:r>
              <a:rPr lang="tr-TR" sz="1200" kern="1200" dirty="0" smtClean="0">
                <a:solidFill>
                  <a:schemeClr val="tx1"/>
                </a:solidFill>
                <a:effectLst/>
                <a:latin typeface="+mn-lt"/>
                <a:ea typeface="+mn-ea"/>
                <a:cs typeface="+mn-cs"/>
              </a:rPr>
              <a:t>2. Öğrencilerin merkez derslerde temel bilgi ve becerilere olan odağın arttırılması</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3. Önceden belirlenmiş sonuçlar için öğretme azaltılmalı. Gençler için içerik azaltılmalı.</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4. İş dünyasının bu eğitim reformuna dahil edilmesi</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5. Uluslararası değerlendirme standartlarına sahip yüksek kaliteli ve hesap verilebilir bir sistem.</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8</a:t>
            </a:fld>
            <a:endParaRPr lang="en-US"/>
          </a:p>
        </p:txBody>
      </p:sp>
    </p:spTree>
    <p:extLst>
      <p:ext uri="{BB962C8B-B14F-4D97-AF65-F5344CB8AC3E}">
        <p14:creationId xmlns:p14="http://schemas.microsoft.com/office/powerpoint/2010/main" val="1049473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Öğrenci performans standartları belirlemeye ilişkin olarak beden eğitimi reforma ne ölçüde sahip? Ve dünya çapında beden eğitimini izleyen hesap verilebilirlik sistemleri ne kadar güçlü? </a:t>
            </a:r>
            <a:r>
              <a:rPr lang="tr-TR" sz="1200" kern="1200" dirty="0" err="1" smtClean="0">
                <a:solidFill>
                  <a:schemeClr val="tx1"/>
                </a:solidFill>
                <a:effectLst/>
                <a:latin typeface="+mn-lt"/>
                <a:ea typeface="+mn-ea"/>
                <a:cs typeface="+mn-cs"/>
              </a:rPr>
              <a:t>Amerikada</a:t>
            </a:r>
            <a:r>
              <a:rPr lang="tr-TR" sz="1200" kern="1200" dirty="0" smtClean="0">
                <a:solidFill>
                  <a:schemeClr val="tx1"/>
                </a:solidFill>
                <a:effectLst/>
                <a:latin typeface="+mn-lt"/>
                <a:ea typeface="+mn-ea"/>
                <a:cs typeface="+mn-cs"/>
              </a:rPr>
              <a:t> çok az eyalette resmi ölçme ve değerlendirme sistemi var. Amerika'da okulların %96'sı NASPE standartlarına göre içerik standartları geliştirilmiş fakat sadece % 68'i bu standartlara uyum için yerel gerekliliklere sahip ve sadece % 38' bu ölçme ve değerlendirme formlarını şart koşmuş. Dahası sadece % 10’u eyaletin eğitim departmanlarına değerlendirme dataları iletiliyor. </a:t>
            </a:r>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9</a:t>
            </a:fld>
            <a:endParaRPr lang="en-US"/>
          </a:p>
        </p:txBody>
      </p:sp>
    </p:spTree>
    <p:extLst>
      <p:ext uri="{BB962C8B-B14F-4D97-AF65-F5344CB8AC3E}">
        <p14:creationId xmlns:p14="http://schemas.microsoft.com/office/powerpoint/2010/main" val="3176756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E167AF5-57FC-4437-8F07-7069BF774EB3}" type="datetime1">
              <a:rPr lang="en-US" smtClean="0"/>
              <a:t>11/28/2017</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5142323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E167AF5-57FC-4437-8F07-7069BF774EB3}" type="datetime1">
              <a:rPr lang="en-US" smtClean="0"/>
              <a:t>11/28/2017</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32784080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E167AF5-57FC-4437-8F07-7069BF774EB3}" type="datetime1">
              <a:rPr lang="en-US" smtClean="0"/>
              <a:t>11/28/2017</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24352743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E167AF5-57FC-4437-8F07-7069BF774EB3}" type="datetime1">
              <a:rPr lang="en-US" smtClean="0"/>
              <a:t>11/28/2017</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6334738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E167AF5-57FC-4437-8F07-7069BF774EB3}" type="datetime1">
              <a:rPr lang="en-US" smtClean="0"/>
              <a:t>11/28/2017</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98208710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E167AF5-57FC-4437-8F07-7069BF774EB3}" type="datetime1">
              <a:rPr lang="en-US" smtClean="0"/>
              <a:t>11/28/2017</a:t>
            </a:fld>
            <a:endParaRPr lang="en-US" dirty="0"/>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91699797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E167AF5-57FC-4437-8F07-7069BF774EB3}" type="datetime1">
              <a:rPr lang="en-US" smtClean="0"/>
              <a:t>11/28/2017</a:t>
            </a:fld>
            <a:endParaRPr lang="en-US" dirty="0"/>
          </a:p>
        </p:txBody>
      </p:sp>
      <p:sp>
        <p:nvSpPr>
          <p:cNvPr id="8" name="Altbilgi Yer Tutucusu 7"/>
          <p:cNvSpPr>
            <a:spLocks noGrp="1"/>
          </p:cNvSpPr>
          <p:nvPr>
            <p:ph type="ftr" sz="quarter" idx="11"/>
          </p:nvPr>
        </p:nvSpPr>
        <p:spPr/>
        <p:txBody>
          <a:bodyPr/>
          <a:lstStyle/>
          <a:p>
            <a:endParaRPr lang="en-US" dirty="0"/>
          </a:p>
        </p:txBody>
      </p:sp>
      <p:sp>
        <p:nvSpPr>
          <p:cNvPr id="9" name="Slayt Numarası Yer Tutucusu 8"/>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14328100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E167AF5-57FC-4437-8F07-7069BF774EB3}" type="datetime1">
              <a:rPr lang="en-US" smtClean="0"/>
              <a:t>11/28/2017</a:t>
            </a:fld>
            <a:endParaRPr lang="en-US"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72960716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E167AF5-57FC-4437-8F07-7069BF774EB3}" type="datetime1">
              <a:rPr lang="en-US" smtClean="0"/>
              <a:t>11/28/2017</a:t>
            </a:fld>
            <a:endParaRPr lang="en-US" dirty="0"/>
          </a:p>
        </p:txBody>
      </p:sp>
      <p:sp>
        <p:nvSpPr>
          <p:cNvPr id="3" name="Altbilgi Yer Tutucusu 2"/>
          <p:cNvSpPr>
            <a:spLocks noGrp="1"/>
          </p:cNvSpPr>
          <p:nvPr>
            <p:ph type="ftr" sz="quarter" idx="11"/>
          </p:nvPr>
        </p:nvSpPr>
        <p:spPr/>
        <p:txBody>
          <a:bodyPr/>
          <a:lstStyle/>
          <a:p>
            <a:endParaRPr lang="en-US" dirty="0"/>
          </a:p>
        </p:txBody>
      </p:sp>
      <p:sp>
        <p:nvSpPr>
          <p:cNvPr id="4" name="Slayt Numarası Yer Tutucusu 3"/>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05452970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E167AF5-57FC-4437-8F07-7069BF774EB3}" type="datetime1">
              <a:rPr lang="en-US" smtClean="0"/>
              <a:t>11/28/2017</a:t>
            </a:fld>
            <a:endParaRPr lang="en-US" dirty="0"/>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08041703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E167AF5-57FC-4437-8F07-7069BF774EB3}" type="datetime1">
              <a:rPr lang="en-US" smtClean="0"/>
              <a:t>11/28/2017</a:t>
            </a:fld>
            <a:endParaRPr lang="en-US" dirty="0"/>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67413531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167AF5-57FC-4437-8F07-7069BF774EB3}" type="datetime1">
              <a:rPr lang="en-US" smtClean="0"/>
              <a:t>11/28/2017</a:t>
            </a:fld>
            <a:endParaRPr lang="en-US" dirty="0"/>
          </a:p>
        </p:txBody>
      </p:sp>
      <p:sp>
        <p:nvSpPr>
          <p:cNvPr id="5" name="Altbilgi Yer Tutucusu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ayt Numarası Yer Tutucus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475651385"/>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7847" y="1874932"/>
            <a:ext cx="10363200" cy="1470025"/>
          </a:xfrm>
        </p:spPr>
        <p:txBody>
          <a:bodyPr>
            <a:noAutofit/>
          </a:bodyPr>
          <a:lstStyle/>
          <a:p>
            <a:r>
              <a:rPr lang="tr-TR" sz="4400" b="1" dirty="0" smtClean="0"/>
              <a:t>EĞİTİM BİLİMİNE GİRİŞ</a:t>
            </a:r>
            <a:endParaRPr lang="en-US" sz="4400" b="1" dirty="0"/>
          </a:p>
        </p:txBody>
      </p:sp>
      <p:sp>
        <p:nvSpPr>
          <p:cNvPr id="4" name="Subtitle 2"/>
          <p:cNvSpPr txBox="1">
            <a:spLocks/>
          </p:cNvSpPr>
          <p:nvPr/>
        </p:nvSpPr>
        <p:spPr>
          <a:xfrm>
            <a:off x="1585438" y="5808133"/>
            <a:ext cx="9440034" cy="1049867"/>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r>
              <a:rPr lang="tr-TR" dirty="0" smtClean="0"/>
              <a:t>POLİTİK TEMELLER</a:t>
            </a:r>
            <a:endParaRPr lang="en-US" dirty="0"/>
          </a:p>
        </p:txBody>
      </p:sp>
    </p:spTree>
    <p:extLst>
      <p:ext uri="{BB962C8B-B14F-4D97-AF65-F5344CB8AC3E}">
        <p14:creationId xmlns:p14="http://schemas.microsoft.com/office/powerpoint/2010/main" val="241142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BEDEN EĞİTİMİ EKOLOJİSİ</a:t>
            </a:r>
            <a:endParaRPr lang="tr-TR" dirty="0"/>
          </a:p>
        </p:txBody>
      </p:sp>
      <p:sp>
        <p:nvSpPr>
          <p:cNvPr id="3" name="İçerik Yer Tutucusu 2"/>
          <p:cNvSpPr>
            <a:spLocks noGrp="1"/>
          </p:cNvSpPr>
          <p:nvPr>
            <p:ph idx="1"/>
          </p:nvPr>
        </p:nvSpPr>
        <p:spPr>
          <a:xfrm>
            <a:off x="913795" y="3332650"/>
            <a:ext cx="10353762" cy="678242"/>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tr-TR" sz="3600" dirty="0" smtClean="0">
                <a:solidFill>
                  <a:schemeClr val="tx1"/>
                </a:solidFill>
              </a:rPr>
              <a:t>Beden eğitimi öğretmeni yalnız mıdır?</a:t>
            </a:r>
            <a:endParaRPr lang="tr-TR" sz="3600" dirty="0">
              <a:solidFill>
                <a:schemeClr val="tx1"/>
              </a:solidFill>
            </a:endParaRPr>
          </a:p>
        </p:txBody>
      </p:sp>
      <p:sp>
        <p:nvSpPr>
          <p:cNvPr id="4" name="Slayt Numarası Yer Tutucusu 3"/>
          <p:cNvSpPr>
            <a:spLocks noGrp="1"/>
          </p:cNvSpPr>
          <p:nvPr>
            <p:ph type="sldNum" sz="quarter" idx="12"/>
          </p:nvPr>
        </p:nvSpPr>
        <p:spPr/>
        <p:txBody>
          <a:bodyPr/>
          <a:lstStyle/>
          <a:p>
            <a:fld id="{DF28FB93-0A08-4E7D-8E63-9EFA29F1E093}" type="slidenum">
              <a:rPr lang="en-US" smtClean="0"/>
              <a:pPr/>
              <a:t>10</a:t>
            </a:fld>
            <a:endParaRPr lang="en-US" dirty="0"/>
          </a:p>
        </p:txBody>
      </p:sp>
    </p:spTree>
    <p:extLst>
      <p:ext uri="{BB962C8B-B14F-4D97-AF65-F5344CB8AC3E}">
        <p14:creationId xmlns:p14="http://schemas.microsoft.com/office/powerpoint/2010/main" val="2601689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BEDEN EĞİTİMİ EKOLOJİSİ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133527233"/>
              </p:ext>
            </p:extLst>
          </p:nvPr>
        </p:nvGraphicFramePr>
        <p:xfrm>
          <a:off x="623456" y="1911927"/>
          <a:ext cx="10889672" cy="4488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fld id="{DF28FB93-0A08-4E7D-8E63-9EFA29F1E093}" type="slidenum">
              <a:rPr lang="en-US" smtClean="0"/>
              <a:pPr/>
              <a:t>11</a:t>
            </a:fld>
            <a:endParaRPr lang="en-US" dirty="0"/>
          </a:p>
        </p:txBody>
      </p:sp>
    </p:spTree>
    <p:extLst>
      <p:ext uri="{BB962C8B-B14F-4D97-AF65-F5344CB8AC3E}">
        <p14:creationId xmlns:p14="http://schemas.microsoft.com/office/powerpoint/2010/main" val="2709336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GÜÇLÜ POLİTİKALAR</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743199362"/>
              </p:ext>
            </p:extLst>
          </p:nvPr>
        </p:nvGraphicFramePr>
        <p:xfrm>
          <a:off x="519545" y="1732449"/>
          <a:ext cx="10748012" cy="4481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fld id="{DF28FB93-0A08-4E7D-8E63-9EFA29F1E093}" type="slidenum">
              <a:rPr lang="en-US" smtClean="0"/>
              <a:pPr/>
              <a:t>12</a:t>
            </a:fld>
            <a:endParaRPr lang="en-US" dirty="0"/>
          </a:p>
        </p:txBody>
      </p:sp>
    </p:spTree>
    <p:extLst>
      <p:ext uri="{BB962C8B-B14F-4D97-AF65-F5344CB8AC3E}">
        <p14:creationId xmlns:p14="http://schemas.microsoft.com/office/powerpoint/2010/main" val="2080301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180509"/>
            <a:ext cx="10972800" cy="1143000"/>
          </a:xfrm>
        </p:spPr>
        <p:txBody>
          <a:bodyPr/>
          <a:lstStyle/>
          <a:p>
            <a:r>
              <a:rPr lang="tr-TR" dirty="0" smtClean="0"/>
              <a:t>Güçlü Politika</a:t>
            </a:r>
            <a:endParaRPr lang="tr-TR" dirty="0"/>
          </a:p>
        </p:txBody>
      </p:sp>
      <p:sp>
        <p:nvSpPr>
          <p:cNvPr id="3" name="İçerik Yer Tutucusu 2"/>
          <p:cNvSpPr>
            <a:spLocks noGrp="1"/>
          </p:cNvSpPr>
          <p:nvPr>
            <p:ph idx="1"/>
          </p:nvPr>
        </p:nvSpPr>
        <p:spPr/>
        <p:txBody>
          <a:bodyPr/>
          <a:lstStyle/>
          <a:p>
            <a:endParaRPr lang="tr-TR"/>
          </a:p>
        </p:txBody>
      </p:sp>
      <p:sp>
        <p:nvSpPr>
          <p:cNvPr id="4" name="Slayt Numarası Yer Tutucusu 3"/>
          <p:cNvSpPr>
            <a:spLocks noGrp="1"/>
          </p:cNvSpPr>
          <p:nvPr>
            <p:ph type="sldNum" sz="quarter" idx="12"/>
          </p:nvPr>
        </p:nvSpPr>
        <p:spPr/>
        <p:txBody>
          <a:bodyPr/>
          <a:lstStyle/>
          <a:p>
            <a:fld id="{DF28FB93-0A08-4E7D-8E63-9EFA29F1E093}" type="slidenum">
              <a:rPr lang="en-US" smtClean="0"/>
              <a:pPr/>
              <a:t>13</a:t>
            </a:fld>
            <a:endParaRPr lang="en-US" dirty="0"/>
          </a:p>
        </p:txBody>
      </p:sp>
      <p:graphicFrame>
        <p:nvGraphicFramePr>
          <p:cNvPr id="6" name="Diyagram 5"/>
          <p:cNvGraphicFramePr/>
          <p:nvPr>
            <p:extLst>
              <p:ext uri="{D42A27DB-BD31-4B8C-83A1-F6EECF244321}">
                <p14:modId xmlns:p14="http://schemas.microsoft.com/office/powerpoint/2010/main" val="104332266"/>
              </p:ext>
            </p:extLst>
          </p:nvPr>
        </p:nvGraphicFramePr>
        <p:xfrm>
          <a:off x="121024" y="242048"/>
          <a:ext cx="11967882" cy="6449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3277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Zayıf Politikalar</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943482437"/>
              </p:ext>
            </p:extLst>
          </p:nvPr>
        </p:nvGraphicFramePr>
        <p:xfrm>
          <a:off x="394856" y="1731963"/>
          <a:ext cx="11430000" cy="4606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p:cNvSpPr>
            <a:spLocks noGrp="1"/>
          </p:cNvSpPr>
          <p:nvPr>
            <p:ph type="sldNum" sz="quarter" idx="12"/>
          </p:nvPr>
        </p:nvSpPr>
        <p:spPr/>
        <p:txBody>
          <a:bodyPr/>
          <a:lstStyle/>
          <a:p>
            <a:fld id="{DF28FB93-0A08-4E7D-8E63-9EFA29F1E093}" type="slidenum">
              <a:rPr lang="en-US" smtClean="0"/>
              <a:pPr/>
              <a:t>14</a:t>
            </a:fld>
            <a:endParaRPr lang="en-US" dirty="0"/>
          </a:p>
        </p:txBody>
      </p:sp>
    </p:spTree>
    <p:extLst>
      <p:ext uri="{BB962C8B-B14F-4D97-AF65-F5344CB8AC3E}">
        <p14:creationId xmlns:p14="http://schemas.microsoft.com/office/powerpoint/2010/main" val="2096209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NASPE</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991326318"/>
              </p:ext>
            </p:extLst>
          </p:nvPr>
        </p:nvGraphicFramePr>
        <p:xfrm>
          <a:off x="0" y="1732449"/>
          <a:ext cx="12192000" cy="4938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fld id="{DF28FB93-0A08-4E7D-8E63-9EFA29F1E093}" type="slidenum">
              <a:rPr lang="en-US" smtClean="0"/>
              <a:pPr/>
              <a:t>15</a:t>
            </a:fld>
            <a:endParaRPr lang="en-US" dirty="0"/>
          </a:p>
        </p:txBody>
      </p:sp>
    </p:spTree>
    <p:extLst>
      <p:ext uri="{BB962C8B-B14F-4D97-AF65-F5344CB8AC3E}">
        <p14:creationId xmlns:p14="http://schemas.microsoft.com/office/powerpoint/2010/main" val="3317512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POLİTİKA NİÇİN ÖNEMLİ?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564815250"/>
              </p:ext>
            </p:extLst>
          </p:nvPr>
        </p:nvGraphicFramePr>
        <p:xfrm>
          <a:off x="457200" y="1731963"/>
          <a:ext cx="11222182" cy="47727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fld id="{DF28FB93-0A08-4E7D-8E63-9EFA29F1E093}" type="slidenum">
              <a:rPr lang="en-US" smtClean="0"/>
              <a:pPr/>
              <a:t>16</a:t>
            </a:fld>
            <a:endParaRPr lang="en-US" dirty="0"/>
          </a:p>
        </p:txBody>
      </p:sp>
    </p:spTree>
    <p:extLst>
      <p:ext uri="{BB962C8B-B14F-4D97-AF65-F5344CB8AC3E}">
        <p14:creationId xmlns:p14="http://schemas.microsoft.com/office/powerpoint/2010/main" val="244470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ALINAN KARARLAR VE UYGULAMALAR</a:t>
            </a:r>
            <a:endParaRPr lang="tr-TR" dirty="0"/>
          </a:p>
        </p:txBody>
      </p:sp>
      <p:sp>
        <p:nvSpPr>
          <p:cNvPr id="3" name="İçerik Yer Tutucusu 2"/>
          <p:cNvSpPr>
            <a:spLocks noGrp="1"/>
          </p:cNvSpPr>
          <p:nvPr>
            <p:ph idx="1"/>
          </p:nvPr>
        </p:nvSpPr>
        <p:spPr>
          <a:xfrm>
            <a:off x="913795" y="3207960"/>
            <a:ext cx="10353762" cy="886060"/>
          </a:xfrm>
        </p:spPr>
        <p:style>
          <a:lnRef idx="0">
            <a:schemeClr val="accent5"/>
          </a:lnRef>
          <a:fillRef idx="3">
            <a:schemeClr val="accent5"/>
          </a:fillRef>
          <a:effectRef idx="3">
            <a:schemeClr val="accent5"/>
          </a:effectRef>
          <a:fontRef idx="minor">
            <a:schemeClr val="lt1"/>
          </a:fontRef>
        </p:style>
        <p:txBody>
          <a:bodyPr>
            <a:normAutofit/>
          </a:bodyPr>
          <a:lstStyle/>
          <a:p>
            <a:pPr algn="ctr"/>
            <a:r>
              <a:rPr lang="tr-TR" sz="4800" dirty="0" smtClean="0">
                <a:solidFill>
                  <a:schemeClr val="tx1"/>
                </a:solidFill>
              </a:rPr>
              <a:t>Hiçbir çocuk geride kalmasın</a:t>
            </a:r>
            <a:endParaRPr lang="tr-TR" sz="4800" dirty="0">
              <a:solidFill>
                <a:schemeClr val="tx1"/>
              </a:solidFill>
            </a:endParaRPr>
          </a:p>
        </p:txBody>
      </p:sp>
      <p:sp>
        <p:nvSpPr>
          <p:cNvPr id="5" name="Slayt Numarası Yer Tutucusu 4"/>
          <p:cNvSpPr>
            <a:spLocks noGrp="1"/>
          </p:cNvSpPr>
          <p:nvPr>
            <p:ph type="sldNum" sz="quarter" idx="12"/>
          </p:nvPr>
        </p:nvSpPr>
        <p:spPr/>
        <p:txBody>
          <a:bodyPr/>
          <a:lstStyle/>
          <a:p>
            <a:fld id="{DF28FB93-0A08-4E7D-8E63-9EFA29F1E093}" type="slidenum">
              <a:rPr lang="en-US" smtClean="0"/>
              <a:pPr/>
              <a:t>17</a:t>
            </a:fld>
            <a:endParaRPr lang="en-US" dirty="0"/>
          </a:p>
        </p:txBody>
      </p:sp>
      <p:sp>
        <p:nvSpPr>
          <p:cNvPr id="4" name="Metin kutusu 3"/>
          <p:cNvSpPr txBox="1"/>
          <p:nvPr/>
        </p:nvSpPr>
        <p:spPr>
          <a:xfrm rot="20286232">
            <a:off x="5735782" y="5123114"/>
            <a:ext cx="5029200" cy="430887"/>
          </a:xfrm>
          <a:prstGeom prst="rect">
            <a:avLst/>
          </a:prstGeom>
          <a:noFill/>
        </p:spPr>
        <p:txBody>
          <a:bodyPr wrap="square" rtlCol="0">
            <a:spAutoFit/>
          </a:bodyPr>
          <a:lstStyle/>
          <a:p>
            <a:r>
              <a:rPr lang="tr-TR" sz="2200" dirty="0" smtClean="0"/>
              <a:t>Size ne hatırlatıyor?</a:t>
            </a:r>
            <a:endParaRPr lang="tr-TR" sz="2200" dirty="0"/>
          </a:p>
        </p:txBody>
      </p:sp>
    </p:spTree>
    <p:extLst>
      <p:ext uri="{BB962C8B-B14F-4D97-AF65-F5344CB8AC3E}">
        <p14:creationId xmlns:p14="http://schemas.microsoft.com/office/powerpoint/2010/main" val="2209371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ALINAN KARARLAR VE UYGULAMALAR</a:t>
            </a:r>
          </a:p>
        </p:txBody>
      </p:sp>
      <p:sp>
        <p:nvSpPr>
          <p:cNvPr id="3" name="İçerik Yer Tutucusu 2"/>
          <p:cNvSpPr>
            <a:spLocks noGrp="1"/>
          </p:cNvSpPr>
          <p:nvPr>
            <p:ph idx="1"/>
          </p:nvPr>
        </p:nvSpPr>
        <p:spPr>
          <a:xfrm>
            <a:off x="913795" y="3020922"/>
            <a:ext cx="10353762" cy="1280915"/>
          </a:xfrm>
        </p:spPr>
        <p:style>
          <a:lnRef idx="2">
            <a:schemeClr val="accent2"/>
          </a:lnRef>
          <a:fillRef idx="1">
            <a:schemeClr val="lt1"/>
          </a:fillRef>
          <a:effectRef idx="0">
            <a:schemeClr val="accent2"/>
          </a:effectRef>
          <a:fontRef idx="minor">
            <a:schemeClr val="dk1"/>
          </a:fontRef>
        </p:style>
        <p:txBody>
          <a:bodyPr>
            <a:normAutofit/>
          </a:bodyPr>
          <a:lstStyle/>
          <a:p>
            <a:r>
              <a:rPr lang="tr-TR" sz="3600" dirty="0" smtClean="0"/>
              <a:t>Ülkemizde dershane kaldırıldı ve okul kapsamında kurslar açıldı. Sizce nasıl yorumlanmıştır?</a:t>
            </a:r>
            <a:endParaRPr lang="tr-TR" sz="3600" dirty="0"/>
          </a:p>
        </p:txBody>
      </p:sp>
      <p:sp>
        <p:nvSpPr>
          <p:cNvPr id="4" name="Slayt Numarası Yer Tutucusu 3"/>
          <p:cNvSpPr>
            <a:spLocks noGrp="1"/>
          </p:cNvSpPr>
          <p:nvPr>
            <p:ph type="sldNum" sz="quarter" idx="12"/>
          </p:nvPr>
        </p:nvSpPr>
        <p:spPr/>
        <p:txBody>
          <a:bodyPr/>
          <a:lstStyle/>
          <a:p>
            <a:fld id="{DF28FB93-0A08-4E7D-8E63-9EFA29F1E093}" type="slidenum">
              <a:rPr lang="en-US" smtClean="0"/>
              <a:pPr/>
              <a:t>18</a:t>
            </a:fld>
            <a:endParaRPr lang="en-US" dirty="0"/>
          </a:p>
        </p:txBody>
      </p:sp>
    </p:spTree>
    <p:extLst>
      <p:ext uri="{BB962C8B-B14F-4D97-AF65-F5344CB8AC3E}">
        <p14:creationId xmlns:p14="http://schemas.microsoft.com/office/powerpoint/2010/main" val="3838149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OKULLARDA BEDEN EĞİTİMİNİN ENGELLERİ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307291295"/>
              </p:ext>
            </p:extLst>
          </p:nvPr>
        </p:nvGraphicFramePr>
        <p:xfrm>
          <a:off x="394855" y="1995055"/>
          <a:ext cx="11326089" cy="4405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fld id="{DF28FB93-0A08-4E7D-8E63-9EFA29F1E093}" type="slidenum">
              <a:rPr lang="en-US" smtClean="0"/>
              <a:pPr/>
              <a:t>19</a:t>
            </a:fld>
            <a:endParaRPr lang="en-US" dirty="0"/>
          </a:p>
        </p:txBody>
      </p:sp>
    </p:spTree>
    <p:extLst>
      <p:ext uri="{BB962C8B-B14F-4D97-AF65-F5344CB8AC3E}">
        <p14:creationId xmlns:p14="http://schemas.microsoft.com/office/powerpoint/2010/main" val="4131576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93" y="198231"/>
            <a:ext cx="10353762" cy="970450"/>
          </a:xfrm>
        </p:spPr>
        <p:txBody>
          <a:bodyPr/>
          <a:lstStyle/>
          <a:p>
            <a:r>
              <a:rPr lang="tr-TR" dirty="0" smtClean="0"/>
              <a:t>KISA TARİH</a:t>
            </a:r>
            <a:endParaRPr lang="tr-TR" dirty="0"/>
          </a:p>
        </p:txBody>
      </p:sp>
      <p:sp>
        <p:nvSpPr>
          <p:cNvPr id="3" name="İçerik Yer Tutucusu 2"/>
          <p:cNvSpPr>
            <a:spLocks noGrp="1"/>
          </p:cNvSpPr>
          <p:nvPr>
            <p:ph idx="1"/>
          </p:nvPr>
        </p:nvSpPr>
        <p:spPr>
          <a:xfrm>
            <a:off x="913792" y="1160566"/>
            <a:ext cx="10353762" cy="699024"/>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tr-TR" sz="3200" dirty="0" smtClean="0">
                <a:solidFill>
                  <a:schemeClr val="tx1"/>
                </a:solidFill>
              </a:rPr>
              <a:t>3 MART 1924 TEVHİD-İ TEDRİSAT KANUNU</a:t>
            </a:r>
            <a:endParaRPr lang="tr-TR" sz="3200" dirty="0">
              <a:solidFill>
                <a:schemeClr val="tx1"/>
              </a:solidFill>
            </a:endParaRPr>
          </a:p>
        </p:txBody>
      </p:sp>
      <p:sp>
        <p:nvSpPr>
          <p:cNvPr id="4" name="Slayt Numarası Yer Tutucusu 3"/>
          <p:cNvSpPr>
            <a:spLocks noGrp="1"/>
          </p:cNvSpPr>
          <p:nvPr>
            <p:ph type="sldNum" sz="quarter" idx="12"/>
          </p:nvPr>
        </p:nvSpPr>
        <p:spPr/>
        <p:txBody>
          <a:bodyPr/>
          <a:lstStyle/>
          <a:p>
            <a:fld id="{DF28FB93-0A08-4E7D-8E63-9EFA29F1E093}" type="slidenum">
              <a:rPr lang="en-US" smtClean="0">
                <a:solidFill>
                  <a:schemeClr val="tx1"/>
                </a:solidFill>
              </a:rPr>
              <a:pPr/>
              <a:t>2</a:t>
            </a:fld>
            <a:endParaRPr lang="en-US" dirty="0">
              <a:solidFill>
                <a:schemeClr val="tx1"/>
              </a:solidFill>
            </a:endParaRPr>
          </a:p>
        </p:txBody>
      </p:sp>
      <p:sp>
        <p:nvSpPr>
          <p:cNvPr id="5" name="İçerik Yer Tutucusu 2"/>
          <p:cNvSpPr txBox="1">
            <a:spLocks/>
          </p:cNvSpPr>
          <p:nvPr/>
        </p:nvSpPr>
        <p:spPr>
          <a:xfrm>
            <a:off x="219809" y="2071751"/>
            <a:ext cx="11741727" cy="55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t">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9pPr>
          </a:lstStyle>
          <a:p>
            <a:r>
              <a:rPr lang="tr-TR" sz="2500" dirty="0" smtClean="0">
                <a:solidFill>
                  <a:schemeClr val="tx1"/>
                </a:solidFill>
              </a:rPr>
              <a:t>1982 ANAYASASI 42. MADDE</a:t>
            </a:r>
            <a:endParaRPr lang="tr-TR" sz="2500" dirty="0">
              <a:solidFill>
                <a:schemeClr val="tx1"/>
              </a:solidFill>
            </a:endParaRPr>
          </a:p>
        </p:txBody>
      </p:sp>
      <p:sp>
        <p:nvSpPr>
          <p:cNvPr id="6" name="İçerik Yer Tutucusu 2"/>
          <p:cNvSpPr txBox="1">
            <a:spLocks/>
          </p:cNvSpPr>
          <p:nvPr/>
        </p:nvSpPr>
        <p:spPr>
          <a:xfrm>
            <a:off x="219808" y="2835082"/>
            <a:ext cx="11741727" cy="55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t">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9pPr>
          </a:lstStyle>
          <a:p>
            <a:r>
              <a:rPr lang="tr-TR" sz="2500" dirty="0" smtClean="0">
                <a:solidFill>
                  <a:schemeClr val="tx1"/>
                </a:solidFill>
              </a:rPr>
              <a:t>2004 YENİLENEN DERS PROGRAMLARI VE KİTAPLAR</a:t>
            </a:r>
            <a:endParaRPr lang="tr-TR" sz="2500" dirty="0">
              <a:solidFill>
                <a:schemeClr val="tx1"/>
              </a:solidFill>
            </a:endParaRPr>
          </a:p>
        </p:txBody>
      </p:sp>
      <p:sp>
        <p:nvSpPr>
          <p:cNvPr id="7" name="İçerik Yer Tutucusu 2"/>
          <p:cNvSpPr txBox="1">
            <a:spLocks/>
          </p:cNvSpPr>
          <p:nvPr/>
        </p:nvSpPr>
        <p:spPr>
          <a:xfrm>
            <a:off x="219808" y="3598412"/>
            <a:ext cx="5578319" cy="7869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t">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9pPr>
          </a:lstStyle>
          <a:p>
            <a:r>
              <a:rPr lang="tr-TR" sz="2500" dirty="0" smtClean="0">
                <a:solidFill>
                  <a:schemeClr val="tx1"/>
                </a:solidFill>
              </a:rPr>
              <a:t>2013 5-8 BEDEN EĞİTİMİ PROGRAMI</a:t>
            </a:r>
            <a:endParaRPr lang="tr-TR" sz="2500" dirty="0">
              <a:solidFill>
                <a:schemeClr val="tx1"/>
              </a:solidFill>
            </a:endParaRPr>
          </a:p>
        </p:txBody>
      </p:sp>
      <p:pic>
        <p:nvPicPr>
          <p:cNvPr id="8" name="Resim 7"/>
          <p:cNvPicPr>
            <a:picLocks noChangeAspect="1"/>
          </p:cNvPicPr>
          <p:nvPr/>
        </p:nvPicPr>
        <p:blipFill>
          <a:blip r:embed="rId3"/>
          <a:stretch>
            <a:fillRect/>
          </a:stretch>
        </p:blipFill>
        <p:spPr>
          <a:xfrm>
            <a:off x="7304973" y="4503979"/>
            <a:ext cx="3962581" cy="2217431"/>
          </a:xfrm>
          <a:prstGeom prst="rect">
            <a:avLst/>
          </a:prstGeom>
        </p:spPr>
      </p:pic>
      <p:pic>
        <p:nvPicPr>
          <p:cNvPr id="9" name="Resim 8"/>
          <p:cNvPicPr>
            <a:picLocks noChangeAspect="1"/>
          </p:cNvPicPr>
          <p:nvPr/>
        </p:nvPicPr>
        <p:blipFill>
          <a:blip r:embed="rId4"/>
          <a:stretch>
            <a:fillRect/>
          </a:stretch>
        </p:blipFill>
        <p:spPr>
          <a:xfrm>
            <a:off x="913792" y="4503980"/>
            <a:ext cx="3990717" cy="2217431"/>
          </a:xfrm>
          <a:prstGeom prst="rect">
            <a:avLst/>
          </a:prstGeom>
        </p:spPr>
      </p:pic>
      <p:sp>
        <p:nvSpPr>
          <p:cNvPr id="10" name="İçerik Yer Tutucusu 2"/>
          <p:cNvSpPr txBox="1">
            <a:spLocks/>
          </p:cNvSpPr>
          <p:nvPr/>
        </p:nvSpPr>
        <p:spPr>
          <a:xfrm>
            <a:off x="6341651" y="3590883"/>
            <a:ext cx="5619884" cy="7944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t">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9pPr>
          </a:lstStyle>
          <a:p>
            <a:r>
              <a:rPr lang="tr-TR" sz="2500" dirty="0" smtClean="0">
                <a:solidFill>
                  <a:schemeClr val="tx1"/>
                </a:solidFill>
              </a:rPr>
              <a:t>2012 1-4 OYUN VE FİZİKİ ETKİNLİKLER</a:t>
            </a:r>
            <a:endParaRPr lang="tr-TR" sz="2500" dirty="0">
              <a:solidFill>
                <a:schemeClr val="tx1"/>
              </a:solidFill>
            </a:endParaRPr>
          </a:p>
        </p:txBody>
      </p:sp>
    </p:spTree>
    <p:extLst>
      <p:ext uri="{BB962C8B-B14F-4D97-AF65-F5344CB8AC3E}">
        <p14:creationId xmlns:p14="http://schemas.microsoft.com/office/powerpoint/2010/main" val="38883298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3047" y="153615"/>
            <a:ext cx="10972800" cy="1143000"/>
          </a:xfrm>
        </p:spPr>
        <p:txBody>
          <a:bodyPr>
            <a:normAutofit/>
          </a:bodyPr>
          <a:lstStyle/>
          <a:p>
            <a:r>
              <a:rPr lang="tr-TR" dirty="0" smtClean="0"/>
              <a:t>OKULLARDA BEDEN EĞİTİMİNİN AVANTAJLARI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022262134"/>
              </p:ext>
            </p:extLst>
          </p:nvPr>
        </p:nvGraphicFramePr>
        <p:xfrm>
          <a:off x="394855" y="1317812"/>
          <a:ext cx="11326089" cy="5082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fld id="{DF28FB93-0A08-4E7D-8E63-9EFA29F1E093}" type="slidenum">
              <a:rPr lang="en-US" smtClean="0"/>
              <a:pPr/>
              <a:t>20</a:t>
            </a:fld>
            <a:endParaRPr lang="en-US" dirty="0"/>
          </a:p>
        </p:txBody>
      </p:sp>
    </p:spTree>
    <p:extLst>
      <p:ext uri="{BB962C8B-B14F-4D97-AF65-F5344CB8AC3E}">
        <p14:creationId xmlns:p14="http://schemas.microsoft.com/office/powerpoint/2010/main" val="35792509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Öğretmenlerin Engelleri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248792496"/>
              </p:ext>
            </p:extLst>
          </p:nvPr>
        </p:nvGraphicFramePr>
        <p:xfrm>
          <a:off x="374074" y="1731963"/>
          <a:ext cx="11430000" cy="4751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fld id="{DF28FB93-0A08-4E7D-8E63-9EFA29F1E093}" type="slidenum">
              <a:rPr lang="en-US" smtClean="0"/>
              <a:pPr/>
              <a:t>21</a:t>
            </a:fld>
            <a:endParaRPr lang="en-US" dirty="0"/>
          </a:p>
        </p:txBody>
      </p:sp>
    </p:spTree>
    <p:extLst>
      <p:ext uri="{BB962C8B-B14F-4D97-AF65-F5344CB8AC3E}">
        <p14:creationId xmlns:p14="http://schemas.microsoft.com/office/powerpoint/2010/main" val="971155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Eğitim Bilimi ve Politika İlişkisi</a:t>
            </a:r>
            <a:endParaRPr lang="tr-TR" dirty="0"/>
          </a:p>
        </p:txBody>
      </p:sp>
      <p:sp>
        <p:nvSpPr>
          <p:cNvPr id="3" name="İçerik Yer Tutucusu 2"/>
          <p:cNvSpPr>
            <a:spLocks noGrp="1"/>
          </p:cNvSpPr>
          <p:nvPr>
            <p:ph idx="1"/>
          </p:nvPr>
        </p:nvSpPr>
        <p:spPr>
          <a:xfrm>
            <a:off x="498763" y="3083268"/>
            <a:ext cx="11492345" cy="927623"/>
          </a:xfrm>
        </p:spPr>
        <p:style>
          <a:lnRef idx="2">
            <a:schemeClr val="accent1"/>
          </a:lnRef>
          <a:fillRef idx="1">
            <a:schemeClr val="lt1"/>
          </a:fillRef>
          <a:effectRef idx="0">
            <a:schemeClr val="accent1"/>
          </a:effectRef>
          <a:fontRef idx="minor">
            <a:schemeClr val="dk1"/>
          </a:fontRef>
        </p:style>
        <p:txBody>
          <a:bodyPr>
            <a:normAutofit/>
          </a:bodyPr>
          <a:lstStyle/>
          <a:p>
            <a:r>
              <a:rPr lang="tr-TR" sz="4800" dirty="0" smtClean="0"/>
              <a:t>Kasıtlı </a:t>
            </a:r>
            <a:r>
              <a:rPr lang="tr-TR" sz="4800" dirty="0" err="1" smtClean="0"/>
              <a:t>Kültürleme</a:t>
            </a:r>
            <a:r>
              <a:rPr lang="tr-TR" sz="4800" dirty="0" smtClean="0"/>
              <a:t> ve Toplumsal Değerler</a:t>
            </a:r>
            <a:endParaRPr lang="tr-TR" sz="4800" dirty="0"/>
          </a:p>
        </p:txBody>
      </p:sp>
      <p:sp>
        <p:nvSpPr>
          <p:cNvPr id="4" name="Slayt Numarası Yer Tutucusu 3"/>
          <p:cNvSpPr>
            <a:spLocks noGrp="1"/>
          </p:cNvSpPr>
          <p:nvPr>
            <p:ph type="sldNum" sz="quarter" idx="12"/>
          </p:nvPr>
        </p:nvSpPr>
        <p:spPr/>
        <p:txBody>
          <a:bodyPr/>
          <a:lstStyle/>
          <a:p>
            <a:fld id="{DF28FB93-0A08-4E7D-8E63-9EFA29F1E093}" type="slidenum">
              <a:rPr lang="en-US" smtClean="0"/>
              <a:pPr/>
              <a:t>22</a:t>
            </a:fld>
            <a:endParaRPr lang="en-US" dirty="0"/>
          </a:p>
        </p:txBody>
      </p:sp>
    </p:spTree>
    <p:extLst>
      <p:ext uri="{BB962C8B-B14F-4D97-AF65-F5344CB8AC3E}">
        <p14:creationId xmlns:p14="http://schemas.microsoft.com/office/powerpoint/2010/main" val="1625274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Eğitim ve Politika İlişkisi</a:t>
            </a:r>
            <a:endParaRPr lang="tr-TR" dirty="0"/>
          </a:p>
        </p:txBody>
      </p:sp>
      <p:sp>
        <p:nvSpPr>
          <p:cNvPr id="3" name="İçerik Yer Tutucusu 2"/>
          <p:cNvSpPr>
            <a:spLocks noGrp="1"/>
          </p:cNvSpPr>
          <p:nvPr>
            <p:ph idx="1"/>
          </p:nvPr>
        </p:nvSpPr>
        <p:spPr>
          <a:xfrm>
            <a:off x="415636" y="3104049"/>
            <a:ext cx="10851921" cy="1738115"/>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tr-TR" sz="3800" dirty="0" smtClean="0">
                <a:solidFill>
                  <a:schemeClr val="tx1"/>
                </a:solidFill>
                <a:effectLst/>
              </a:rPr>
              <a:t>Eğitimin </a:t>
            </a:r>
            <a:r>
              <a:rPr lang="tr-TR" sz="3800" dirty="0">
                <a:solidFill>
                  <a:schemeClr val="tx1"/>
                </a:solidFill>
                <a:effectLst/>
              </a:rPr>
              <a:t>politik ya da siyasal işlevi, demokrasinin gelişmesine paralellik göstermektedir. </a:t>
            </a:r>
          </a:p>
          <a:p>
            <a:endParaRPr lang="tr-TR" sz="3800" dirty="0"/>
          </a:p>
        </p:txBody>
      </p:sp>
      <p:sp>
        <p:nvSpPr>
          <p:cNvPr id="4" name="Slayt Numarası Yer Tutucusu 3"/>
          <p:cNvSpPr>
            <a:spLocks noGrp="1"/>
          </p:cNvSpPr>
          <p:nvPr>
            <p:ph type="sldNum" sz="quarter" idx="12"/>
          </p:nvPr>
        </p:nvSpPr>
        <p:spPr/>
        <p:txBody>
          <a:bodyPr/>
          <a:lstStyle/>
          <a:p>
            <a:fld id="{DF28FB93-0A08-4E7D-8E63-9EFA29F1E093}" type="slidenum">
              <a:rPr lang="en-US" smtClean="0"/>
              <a:pPr/>
              <a:t>23</a:t>
            </a:fld>
            <a:endParaRPr lang="en-US" dirty="0"/>
          </a:p>
        </p:txBody>
      </p:sp>
    </p:spTree>
    <p:extLst>
      <p:ext uri="{BB962C8B-B14F-4D97-AF65-F5344CB8AC3E}">
        <p14:creationId xmlns:p14="http://schemas.microsoft.com/office/powerpoint/2010/main" val="3999041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40689" y="233082"/>
            <a:ext cx="10353762" cy="970450"/>
          </a:xfrm>
        </p:spPr>
        <p:txBody>
          <a:bodyPr/>
          <a:lstStyle/>
          <a:p>
            <a:r>
              <a:rPr lang="tr-TR" dirty="0" smtClean="0"/>
              <a:t>Eğitimin Politik İşlevleri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140340394"/>
              </p:ext>
            </p:extLst>
          </p:nvPr>
        </p:nvGraphicFramePr>
        <p:xfrm>
          <a:off x="0" y="1438835"/>
          <a:ext cx="12192000" cy="5419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fld id="{DF28FB93-0A08-4E7D-8E63-9EFA29F1E093}" type="slidenum">
              <a:rPr lang="en-US" smtClean="0"/>
              <a:pPr/>
              <a:t>24</a:t>
            </a:fld>
            <a:endParaRPr lang="en-US" dirty="0"/>
          </a:p>
        </p:txBody>
      </p:sp>
    </p:spTree>
    <p:extLst>
      <p:ext uri="{BB962C8B-B14F-4D97-AF65-F5344CB8AC3E}">
        <p14:creationId xmlns:p14="http://schemas.microsoft.com/office/powerpoint/2010/main" val="25986796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Eğitim Politika İlişkisi</a:t>
            </a:r>
            <a:endParaRPr lang="tr-TR" dirty="0"/>
          </a:p>
        </p:txBody>
      </p:sp>
      <p:sp>
        <p:nvSpPr>
          <p:cNvPr id="3" name="İçerik Yer Tutucusu 2"/>
          <p:cNvSpPr>
            <a:spLocks noGrp="1"/>
          </p:cNvSpPr>
          <p:nvPr>
            <p:ph idx="1"/>
          </p:nvPr>
        </p:nvSpPr>
        <p:spPr>
          <a:xfrm>
            <a:off x="913795" y="3124832"/>
            <a:ext cx="10353762" cy="1530296"/>
          </a:xfrm>
        </p:spPr>
        <p:style>
          <a:lnRef idx="1">
            <a:schemeClr val="accent2"/>
          </a:lnRef>
          <a:fillRef idx="2">
            <a:schemeClr val="accent2"/>
          </a:fillRef>
          <a:effectRef idx="1">
            <a:schemeClr val="accent2"/>
          </a:effectRef>
          <a:fontRef idx="minor">
            <a:schemeClr val="dk1"/>
          </a:fontRef>
        </p:style>
        <p:txBody>
          <a:bodyPr>
            <a:normAutofit/>
          </a:bodyPr>
          <a:lstStyle/>
          <a:p>
            <a:r>
              <a:rPr lang="tr-TR" sz="3800" dirty="0" smtClean="0"/>
              <a:t>OKULLAR POLİTİKA İÇİN STRATEJİK BİR ARAÇ OLARAK GÖÜLMÜŞTÜR</a:t>
            </a:r>
            <a:endParaRPr lang="tr-TR" sz="3800" dirty="0"/>
          </a:p>
        </p:txBody>
      </p:sp>
      <p:sp>
        <p:nvSpPr>
          <p:cNvPr id="4" name="Slayt Numarası Yer Tutucusu 3"/>
          <p:cNvSpPr>
            <a:spLocks noGrp="1"/>
          </p:cNvSpPr>
          <p:nvPr>
            <p:ph type="sldNum" sz="quarter" idx="12"/>
          </p:nvPr>
        </p:nvSpPr>
        <p:spPr/>
        <p:txBody>
          <a:bodyPr/>
          <a:lstStyle/>
          <a:p>
            <a:fld id="{DF28FB93-0A08-4E7D-8E63-9EFA29F1E093}" type="slidenum">
              <a:rPr lang="en-US" smtClean="0"/>
              <a:pPr/>
              <a:t>25</a:t>
            </a:fld>
            <a:endParaRPr lang="en-US" dirty="0"/>
          </a:p>
        </p:txBody>
      </p:sp>
    </p:spTree>
    <p:extLst>
      <p:ext uri="{BB962C8B-B14F-4D97-AF65-F5344CB8AC3E}">
        <p14:creationId xmlns:p14="http://schemas.microsoft.com/office/powerpoint/2010/main" val="30618025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POLİTİKALARIN BELİRLENMESİ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487096009"/>
              </p:ext>
            </p:extLst>
          </p:nvPr>
        </p:nvGraphicFramePr>
        <p:xfrm>
          <a:off x="0" y="1543704"/>
          <a:ext cx="12192000" cy="5126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fld id="{DF28FB93-0A08-4E7D-8E63-9EFA29F1E093}" type="slidenum">
              <a:rPr lang="en-US" smtClean="0"/>
              <a:pPr/>
              <a:t>26</a:t>
            </a:fld>
            <a:endParaRPr lang="en-US" dirty="0"/>
          </a:p>
        </p:txBody>
      </p:sp>
    </p:spTree>
    <p:extLst>
      <p:ext uri="{BB962C8B-B14F-4D97-AF65-F5344CB8AC3E}">
        <p14:creationId xmlns:p14="http://schemas.microsoft.com/office/powerpoint/2010/main" val="12320983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ÖDEV</a:t>
            </a:r>
            <a:endParaRPr lang="tr-TR" dirty="0"/>
          </a:p>
        </p:txBody>
      </p:sp>
      <p:sp>
        <p:nvSpPr>
          <p:cNvPr id="3" name="İçerik Yer Tutucusu 2"/>
          <p:cNvSpPr>
            <a:spLocks noGrp="1"/>
          </p:cNvSpPr>
          <p:nvPr>
            <p:ph idx="1"/>
          </p:nvPr>
        </p:nvSpPr>
        <p:spPr>
          <a:xfrm>
            <a:off x="469194" y="2771540"/>
            <a:ext cx="11242964" cy="844496"/>
          </a:xfrm>
        </p:spPr>
        <p:style>
          <a:lnRef idx="3">
            <a:schemeClr val="lt1"/>
          </a:lnRef>
          <a:fillRef idx="1">
            <a:schemeClr val="accent3"/>
          </a:fillRef>
          <a:effectRef idx="1">
            <a:schemeClr val="accent3"/>
          </a:effectRef>
          <a:fontRef idx="minor">
            <a:schemeClr val="lt1"/>
          </a:fontRef>
        </p:style>
        <p:txBody>
          <a:bodyPr anchor="ctr">
            <a:normAutofit/>
          </a:bodyPr>
          <a:lstStyle/>
          <a:p>
            <a:r>
              <a:rPr lang="tr-TR" sz="4200" dirty="0" smtClean="0">
                <a:solidFill>
                  <a:schemeClr val="bg1"/>
                </a:solidFill>
              </a:rPr>
              <a:t>EDMODO SİSTEMİNDE GÖRECEKSİNİZ !</a:t>
            </a:r>
            <a:endParaRPr lang="tr-TR" sz="4200" dirty="0">
              <a:solidFill>
                <a:schemeClr val="bg1"/>
              </a:solidFill>
            </a:endParaRPr>
          </a:p>
        </p:txBody>
      </p:sp>
      <p:sp>
        <p:nvSpPr>
          <p:cNvPr id="6" name="Slayt Numarası Yer Tutucusu 5"/>
          <p:cNvSpPr>
            <a:spLocks noGrp="1"/>
          </p:cNvSpPr>
          <p:nvPr>
            <p:ph type="sldNum" sz="quarter" idx="12"/>
          </p:nvPr>
        </p:nvSpPr>
        <p:spPr/>
        <p:txBody>
          <a:bodyPr/>
          <a:lstStyle/>
          <a:p>
            <a:fld id="{DF28FB93-0A08-4E7D-8E63-9EFA29F1E093}" type="slidenum">
              <a:rPr lang="en-US" smtClean="0"/>
              <a:pPr/>
              <a:t>27</a:t>
            </a:fld>
            <a:endParaRPr lang="en-US" dirty="0"/>
          </a:p>
        </p:txBody>
      </p:sp>
      <p:sp>
        <p:nvSpPr>
          <p:cNvPr id="4" name="İçerik Yer Tutucusu 2"/>
          <p:cNvSpPr txBox="1">
            <a:spLocks/>
          </p:cNvSpPr>
          <p:nvPr/>
        </p:nvSpPr>
        <p:spPr>
          <a:xfrm>
            <a:off x="469194" y="4385278"/>
            <a:ext cx="11242964" cy="844496"/>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9pPr>
          </a:lstStyle>
          <a:p>
            <a:endParaRPr lang="tr-TR" sz="4200" dirty="0">
              <a:solidFill>
                <a:schemeClr val="bg1"/>
              </a:solidFill>
            </a:endParaRPr>
          </a:p>
        </p:txBody>
      </p:sp>
      <p:sp>
        <p:nvSpPr>
          <p:cNvPr id="5" name="Dikdörtgen 4"/>
          <p:cNvSpPr/>
          <p:nvPr/>
        </p:nvSpPr>
        <p:spPr>
          <a:xfrm>
            <a:off x="3437847" y="2208911"/>
            <a:ext cx="4778424"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tr-TR" dirty="0"/>
              <a:t>http://ttkb.meb.gov.tr/www/suralar/dosya/12</a:t>
            </a:r>
          </a:p>
        </p:txBody>
      </p:sp>
    </p:spTree>
    <p:extLst>
      <p:ext uri="{BB962C8B-B14F-4D97-AF65-F5344CB8AC3E}">
        <p14:creationId xmlns:p14="http://schemas.microsoft.com/office/powerpoint/2010/main" val="944498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95" y="390432"/>
            <a:ext cx="10353762" cy="970450"/>
          </a:xfrm>
        </p:spPr>
        <p:txBody>
          <a:bodyPr/>
          <a:lstStyle/>
          <a:p>
            <a:r>
              <a:rPr lang="tr-TR" dirty="0" smtClean="0"/>
              <a:t>EĞİTİM VE POLİTİKA</a:t>
            </a:r>
            <a:endParaRPr lang="tr-TR" dirty="0"/>
          </a:p>
        </p:txBody>
      </p:sp>
      <p:sp>
        <p:nvSpPr>
          <p:cNvPr id="3" name="İçerik Yer Tutucusu 2"/>
          <p:cNvSpPr>
            <a:spLocks noGrp="1"/>
          </p:cNvSpPr>
          <p:nvPr>
            <p:ph idx="1"/>
          </p:nvPr>
        </p:nvSpPr>
        <p:spPr/>
        <p:txBody>
          <a:bodyPr/>
          <a:lstStyle/>
          <a:p>
            <a:endParaRPr lang="tr-TR"/>
          </a:p>
        </p:txBody>
      </p:sp>
      <p:sp>
        <p:nvSpPr>
          <p:cNvPr id="5" name="Slayt Numarası Yer Tutucusu 4"/>
          <p:cNvSpPr>
            <a:spLocks noGrp="1"/>
          </p:cNvSpPr>
          <p:nvPr>
            <p:ph type="sldNum" sz="quarter" idx="12"/>
          </p:nvPr>
        </p:nvSpPr>
        <p:spPr/>
        <p:txBody>
          <a:bodyPr/>
          <a:lstStyle/>
          <a:p>
            <a:fld id="{DF28FB93-0A08-4E7D-8E63-9EFA29F1E093}" type="slidenum">
              <a:rPr lang="en-US" smtClean="0"/>
              <a:pPr/>
              <a:t>3</a:t>
            </a:fld>
            <a:endParaRPr lang="en-US" dirty="0"/>
          </a:p>
        </p:txBody>
      </p:sp>
      <p:graphicFrame>
        <p:nvGraphicFramePr>
          <p:cNvPr id="4" name="Diyagram 3"/>
          <p:cNvGraphicFramePr/>
          <p:nvPr>
            <p:extLst>
              <p:ext uri="{D42A27DB-BD31-4B8C-83A1-F6EECF244321}">
                <p14:modId xmlns:p14="http://schemas.microsoft.com/office/powerpoint/2010/main" val="800283428"/>
              </p:ext>
            </p:extLst>
          </p:nvPr>
        </p:nvGraphicFramePr>
        <p:xfrm>
          <a:off x="0" y="1210236"/>
          <a:ext cx="12192000" cy="5647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3076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EĞİTİM REFORMU</a:t>
            </a:r>
            <a:endParaRPr lang="tr-TR" dirty="0"/>
          </a:p>
        </p:txBody>
      </p:sp>
      <p:sp>
        <p:nvSpPr>
          <p:cNvPr id="3" name="İçerik Yer Tutucusu 2"/>
          <p:cNvSpPr>
            <a:spLocks noGrp="1"/>
          </p:cNvSpPr>
          <p:nvPr>
            <p:ph idx="1"/>
          </p:nvPr>
        </p:nvSpPr>
        <p:spPr>
          <a:xfrm>
            <a:off x="954136" y="3166395"/>
            <a:ext cx="10353762" cy="844496"/>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tr-TR" sz="2800" dirty="0" smtClean="0">
                <a:solidFill>
                  <a:schemeClr val="tx1"/>
                </a:solidFill>
              </a:rPr>
              <a:t>BİLGİYİ ÖĞRENCİNİN YAPILANDIRDIĞI SİSTEMLER</a:t>
            </a:r>
            <a:endParaRPr lang="tr-TR" sz="2800" dirty="0">
              <a:solidFill>
                <a:schemeClr val="tx1"/>
              </a:solidFill>
            </a:endParaRPr>
          </a:p>
        </p:txBody>
      </p:sp>
      <p:sp>
        <p:nvSpPr>
          <p:cNvPr id="4" name="Slayt Numarası Yer Tutucusu 3"/>
          <p:cNvSpPr>
            <a:spLocks noGrp="1"/>
          </p:cNvSpPr>
          <p:nvPr>
            <p:ph type="sldNum" sz="quarter" idx="12"/>
          </p:nvPr>
        </p:nvSpPr>
        <p:spPr/>
        <p:txBody>
          <a:bodyPr/>
          <a:lstStyle/>
          <a:p>
            <a:fld id="{DF28FB93-0A08-4E7D-8E63-9EFA29F1E093}" type="slidenum">
              <a:rPr lang="en-US" smtClean="0"/>
              <a:pPr/>
              <a:t>4</a:t>
            </a:fld>
            <a:endParaRPr lang="en-US" dirty="0"/>
          </a:p>
        </p:txBody>
      </p:sp>
    </p:spTree>
    <p:extLst>
      <p:ext uri="{BB962C8B-B14F-4D97-AF65-F5344CB8AC3E}">
        <p14:creationId xmlns:p14="http://schemas.microsoft.com/office/powerpoint/2010/main" val="95071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EĞİTİM REFORMU</a:t>
            </a:r>
            <a:endParaRPr lang="tr-TR" dirty="0"/>
          </a:p>
        </p:txBody>
      </p:sp>
      <p:sp>
        <p:nvSpPr>
          <p:cNvPr id="5" name="Slayt Numarası Yer Tutucusu 4"/>
          <p:cNvSpPr>
            <a:spLocks noGrp="1"/>
          </p:cNvSpPr>
          <p:nvPr>
            <p:ph type="sldNum" sz="quarter" idx="12"/>
          </p:nvPr>
        </p:nvSpPr>
        <p:spPr/>
        <p:txBody>
          <a:bodyPr/>
          <a:lstStyle/>
          <a:p>
            <a:fld id="{DF28FB93-0A08-4E7D-8E63-9EFA29F1E093}" type="slidenum">
              <a:rPr lang="en-US" smtClean="0"/>
              <a:pPr/>
              <a:t>5</a:t>
            </a:fld>
            <a:endParaRPr lang="en-US" dirty="0"/>
          </a:p>
        </p:txBody>
      </p:sp>
      <p:sp>
        <p:nvSpPr>
          <p:cNvPr id="4" name="İçerik Yer Tutucusu 2"/>
          <p:cNvSpPr txBox="1">
            <a:spLocks/>
          </p:cNvSpPr>
          <p:nvPr/>
        </p:nvSpPr>
        <p:spPr>
          <a:xfrm>
            <a:off x="913795" y="3273972"/>
            <a:ext cx="10353762" cy="844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lt1"/>
                </a:solidFill>
                <a:effectLst>
                  <a:outerShdw blurRad="9525" dist="25400" dir="14640000" algn="tl" rotWithShape="0">
                    <a:schemeClr val="bg1">
                      <a:alpha val="30000"/>
                    </a:schemeClr>
                  </a:outerShdw>
                </a:effectLst>
                <a:latin typeface="+mn-lt"/>
                <a:ea typeface="+mn-ea"/>
                <a:cs typeface="+mn-cs"/>
              </a:defRPr>
            </a:lvl9pPr>
          </a:lstStyle>
          <a:p>
            <a:pPr algn="ctr"/>
            <a:r>
              <a:rPr lang="tr-TR" sz="2800" dirty="0" smtClean="0"/>
              <a:t>DENETİM SİSTEMİ</a:t>
            </a:r>
            <a:endParaRPr lang="tr-TR" sz="2800" dirty="0"/>
          </a:p>
        </p:txBody>
      </p:sp>
    </p:spTree>
    <p:extLst>
      <p:ext uri="{BB962C8B-B14F-4D97-AF65-F5344CB8AC3E}">
        <p14:creationId xmlns:p14="http://schemas.microsoft.com/office/powerpoint/2010/main" val="699424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EĞİTİM REFORMU</a:t>
            </a:r>
            <a:endParaRPr lang="tr-TR" dirty="0"/>
          </a:p>
        </p:txBody>
      </p:sp>
      <p:sp>
        <p:nvSpPr>
          <p:cNvPr id="3" name="Slayt Numarası Yer Tutucusu 2"/>
          <p:cNvSpPr>
            <a:spLocks noGrp="1"/>
          </p:cNvSpPr>
          <p:nvPr>
            <p:ph type="sldNum" sz="quarter" idx="12"/>
          </p:nvPr>
        </p:nvSpPr>
        <p:spPr/>
        <p:txBody>
          <a:bodyPr/>
          <a:lstStyle/>
          <a:p>
            <a:fld id="{DF28FB93-0A08-4E7D-8E63-9EFA29F1E093}" type="slidenum">
              <a:rPr lang="en-US" smtClean="0"/>
              <a:pPr/>
              <a:t>6</a:t>
            </a:fld>
            <a:endParaRPr lang="en-US" dirty="0"/>
          </a:p>
        </p:txBody>
      </p:sp>
      <p:graphicFrame>
        <p:nvGraphicFramePr>
          <p:cNvPr id="4" name="Diyagram 3"/>
          <p:cNvGraphicFramePr/>
          <p:nvPr>
            <p:extLst>
              <p:ext uri="{D42A27DB-BD31-4B8C-83A1-F6EECF244321}">
                <p14:modId xmlns:p14="http://schemas.microsoft.com/office/powerpoint/2010/main" val="3151401116"/>
              </p:ext>
            </p:extLst>
          </p:nvPr>
        </p:nvGraphicFramePr>
        <p:xfrm>
          <a:off x="2597726" y="1780309"/>
          <a:ext cx="6837219"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8962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EĞİTİM REFORMU</a:t>
            </a:r>
            <a:endParaRPr lang="tr-TR" dirty="0"/>
          </a:p>
        </p:txBody>
      </p:sp>
      <p:sp>
        <p:nvSpPr>
          <p:cNvPr id="3" name="İçerik Yer Tutucusu 2"/>
          <p:cNvSpPr>
            <a:spLocks noGrp="1"/>
          </p:cNvSpPr>
          <p:nvPr>
            <p:ph idx="1"/>
          </p:nvPr>
        </p:nvSpPr>
        <p:spPr>
          <a:xfrm>
            <a:off x="489976" y="3062485"/>
            <a:ext cx="11201400" cy="989969"/>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ctr"/>
            <a:r>
              <a:rPr lang="tr-TR" sz="2800" dirty="0" smtClean="0">
                <a:solidFill>
                  <a:schemeClr val="tx1"/>
                </a:solidFill>
              </a:rPr>
              <a:t>GERÇEK DEĞİŞİM İÇİN OKUL KÜLTÜRÜNÜN DEĞİŞMESİ GEREKİR</a:t>
            </a:r>
            <a:endParaRPr lang="tr-TR" sz="2800" dirty="0">
              <a:solidFill>
                <a:schemeClr val="tx1"/>
              </a:solidFill>
            </a:endParaRPr>
          </a:p>
        </p:txBody>
      </p:sp>
      <p:sp>
        <p:nvSpPr>
          <p:cNvPr id="4" name="Slayt Numarası Yer Tutucusu 3"/>
          <p:cNvSpPr>
            <a:spLocks noGrp="1"/>
          </p:cNvSpPr>
          <p:nvPr>
            <p:ph type="sldNum" sz="quarter" idx="12"/>
          </p:nvPr>
        </p:nvSpPr>
        <p:spPr/>
        <p:txBody>
          <a:bodyPr/>
          <a:lstStyle/>
          <a:p>
            <a:fld id="{DF28FB93-0A08-4E7D-8E63-9EFA29F1E093}" type="slidenum">
              <a:rPr lang="en-US" smtClean="0"/>
              <a:pPr/>
              <a:t>7</a:t>
            </a:fld>
            <a:endParaRPr lang="en-US" dirty="0"/>
          </a:p>
        </p:txBody>
      </p:sp>
    </p:spTree>
    <p:extLst>
      <p:ext uri="{BB962C8B-B14F-4D97-AF65-F5344CB8AC3E}">
        <p14:creationId xmlns:p14="http://schemas.microsoft.com/office/powerpoint/2010/main" val="467747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86900" y="0"/>
            <a:ext cx="10353762" cy="1089212"/>
          </a:xfrm>
        </p:spPr>
        <p:txBody>
          <a:bodyPr/>
          <a:lstStyle/>
          <a:p>
            <a:r>
              <a:rPr lang="tr-TR" dirty="0" smtClean="0"/>
              <a:t>EĞİTİM POLİTİKASININ ÖZELLİKLERİ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061089257"/>
              </p:ext>
            </p:extLst>
          </p:nvPr>
        </p:nvGraphicFramePr>
        <p:xfrm>
          <a:off x="0" y="1465729"/>
          <a:ext cx="12192000" cy="5392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a:xfrm>
            <a:off x="10688822" y="6098428"/>
            <a:ext cx="753545" cy="365125"/>
          </a:xfrm>
        </p:spPr>
        <p:txBody>
          <a:bodyPr/>
          <a:lstStyle/>
          <a:p>
            <a:fld id="{DF28FB93-0A08-4E7D-8E63-9EFA29F1E093}" type="slidenum">
              <a:rPr lang="en-US" smtClean="0"/>
              <a:pPr/>
              <a:t>8</a:t>
            </a:fld>
            <a:endParaRPr lang="en-US" dirty="0"/>
          </a:p>
        </p:txBody>
      </p:sp>
    </p:spTree>
    <p:extLst>
      <p:ext uri="{BB962C8B-B14F-4D97-AF65-F5344CB8AC3E}">
        <p14:creationId xmlns:p14="http://schemas.microsoft.com/office/powerpoint/2010/main" val="3173429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40689" y="300318"/>
            <a:ext cx="10353762" cy="970450"/>
          </a:xfrm>
        </p:spPr>
        <p:txBody>
          <a:bodyPr/>
          <a:lstStyle/>
          <a:p>
            <a:r>
              <a:rPr lang="tr-TR" dirty="0" smtClean="0"/>
              <a:t>BEDEN EĞİTİMİNDE REFORM</a:t>
            </a:r>
            <a:endParaRPr lang="tr-TR" dirty="0"/>
          </a:p>
        </p:txBody>
      </p:sp>
      <p:sp>
        <p:nvSpPr>
          <p:cNvPr id="3" name="İçerik Yer Tutucusu 2"/>
          <p:cNvSpPr>
            <a:spLocks noGrp="1"/>
          </p:cNvSpPr>
          <p:nvPr>
            <p:ph idx="1"/>
          </p:nvPr>
        </p:nvSpPr>
        <p:spPr>
          <a:xfrm>
            <a:off x="887506" y="2277667"/>
            <a:ext cx="10474181" cy="3249074"/>
          </a:xfrm>
        </p:spPr>
        <p:style>
          <a:lnRef idx="0">
            <a:schemeClr val="accent5"/>
          </a:lnRef>
          <a:fillRef idx="3">
            <a:schemeClr val="accent5"/>
          </a:fillRef>
          <a:effectRef idx="3">
            <a:schemeClr val="accent5"/>
          </a:effectRef>
          <a:fontRef idx="minor">
            <a:schemeClr val="lt1"/>
          </a:fontRef>
        </p:style>
        <p:txBody>
          <a:bodyPr>
            <a:noAutofit/>
          </a:bodyPr>
          <a:lstStyle/>
          <a:p>
            <a:pPr algn="just"/>
            <a:r>
              <a:rPr lang="tr-TR" sz="3800" dirty="0">
                <a:solidFill>
                  <a:schemeClr val="tx1"/>
                </a:solidFill>
                <a:effectLst/>
              </a:rPr>
              <a:t>Öğrenci performans standartları belirlemeye ilişkin olarak beden eğitimi reforma ne ölçüde sahip? </a:t>
            </a:r>
            <a:endParaRPr lang="tr-TR" sz="3800" dirty="0" smtClean="0">
              <a:solidFill>
                <a:schemeClr val="tx1"/>
              </a:solidFill>
              <a:effectLst/>
            </a:endParaRPr>
          </a:p>
          <a:p>
            <a:pPr algn="just"/>
            <a:r>
              <a:rPr lang="tr-TR" sz="3800" dirty="0">
                <a:solidFill>
                  <a:schemeClr val="tx1"/>
                </a:solidFill>
                <a:effectLst/>
              </a:rPr>
              <a:t>D</a:t>
            </a:r>
            <a:r>
              <a:rPr lang="tr-TR" sz="3800" dirty="0" smtClean="0">
                <a:solidFill>
                  <a:schemeClr val="tx1"/>
                </a:solidFill>
                <a:effectLst/>
              </a:rPr>
              <a:t>ünya </a:t>
            </a:r>
            <a:r>
              <a:rPr lang="tr-TR" sz="3800" dirty="0">
                <a:solidFill>
                  <a:schemeClr val="tx1"/>
                </a:solidFill>
                <a:effectLst/>
              </a:rPr>
              <a:t>çapında beden eğitimini </a:t>
            </a:r>
            <a:r>
              <a:rPr lang="tr-TR" sz="3800" dirty="0" smtClean="0">
                <a:solidFill>
                  <a:schemeClr val="tx1"/>
                </a:solidFill>
                <a:effectLst/>
              </a:rPr>
              <a:t>takip eden denetim sistemleri </a:t>
            </a:r>
            <a:r>
              <a:rPr lang="tr-TR" sz="3800" dirty="0">
                <a:solidFill>
                  <a:schemeClr val="tx1"/>
                </a:solidFill>
                <a:effectLst/>
              </a:rPr>
              <a:t>ne kadar güçlü? </a:t>
            </a:r>
            <a:endParaRPr lang="tr-TR" sz="3800" dirty="0">
              <a:solidFill>
                <a:schemeClr val="tx1"/>
              </a:solidFill>
            </a:endParaRPr>
          </a:p>
        </p:txBody>
      </p:sp>
      <p:sp>
        <p:nvSpPr>
          <p:cNvPr id="4" name="Slayt Numarası Yer Tutucusu 3"/>
          <p:cNvSpPr>
            <a:spLocks noGrp="1"/>
          </p:cNvSpPr>
          <p:nvPr>
            <p:ph type="sldNum" sz="quarter" idx="12"/>
          </p:nvPr>
        </p:nvSpPr>
        <p:spPr/>
        <p:txBody>
          <a:bodyPr/>
          <a:lstStyle/>
          <a:p>
            <a:fld id="{DF28FB93-0A08-4E7D-8E63-9EFA29F1E093}" type="slidenum">
              <a:rPr lang="en-US" smtClean="0"/>
              <a:pPr/>
              <a:t>9</a:t>
            </a:fld>
            <a:endParaRPr lang="en-US" dirty="0"/>
          </a:p>
        </p:txBody>
      </p:sp>
    </p:spTree>
    <p:extLst>
      <p:ext uri="{BB962C8B-B14F-4D97-AF65-F5344CB8AC3E}">
        <p14:creationId xmlns:p14="http://schemas.microsoft.com/office/powerpoint/2010/main" val="24533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278</TotalTime>
  <Words>2139</Words>
  <Application>Microsoft Office PowerPoint</Application>
  <PresentationFormat>Özel</PresentationFormat>
  <Paragraphs>232</Paragraphs>
  <Slides>27</Slides>
  <Notes>23</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Ofis Teması</vt:lpstr>
      <vt:lpstr>EĞİTİM BİLİMİNE GİRİŞ</vt:lpstr>
      <vt:lpstr>KISA TARİH</vt:lpstr>
      <vt:lpstr>EĞİTİM VE POLİTİKA</vt:lpstr>
      <vt:lpstr>EĞİTİM REFORMU</vt:lpstr>
      <vt:lpstr>EĞİTİM REFORMU</vt:lpstr>
      <vt:lpstr>EĞİTİM REFORMU</vt:lpstr>
      <vt:lpstr>EĞİTİM REFORMU</vt:lpstr>
      <vt:lpstr>EĞİTİM POLİTİKASININ ÖZELLİKLERİ</vt:lpstr>
      <vt:lpstr>BEDEN EĞİTİMİNDE REFORM</vt:lpstr>
      <vt:lpstr>BEDEN EĞİTİMİ EKOLOJİSİ</vt:lpstr>
      <vt:lpstr>BEDEN EĞİTİMİ EKOLOJİSİ</vt:lpstr>
      <vt:lpstr>GÜÇLÜ POLİTİKALAR</vt:lpstr>
      <vt:lpstr>Güçlü Politika</vt:lpstr>
      <vt:lpstr>Zayıf Politikalar</vt:lpstr>
      <vt:lpstr>NASPE</vt:lpstr>
      <vt:lpstr>POLİTİKA NİÇİN ÖNEMLİ?</vt:lpstr>
      <vt:lpstr>ALINAN KARARLAR VE UYGULAMALAR</vt:lpstr>
      <vt:lpstr>ALINAN KARARLAR VE UYGULAMALAR</vt:lpstr>
      <vt:lpstr>OKULLARDA BEDEN EĞİTİMİNİN ENGELLERİ</vt:lpstr>
      <vt:lpstr>OKULLARDA BEDEN EĞİTİMİNİN AVANTAJLARI</vt:lpstr>
      <vt:lpstr>Öğretmenlerin Engelleri</vt:lpstr>
      <vt:lpstr>Eğitim Bilimi ve Politika İlişkisi</vt:lpstr>
      <vt:lpstr>Eğitim ve Politika İlişkisi</vt:lpstr>
      <vt:lpstr>Eğitimin Politik İşlevleri</vt:lpstr>
      <vt:lpstr>Eğitim Politika İlişkisi</vt:lpstr>
      <vt:lpstr>POLİTİKALARIN BELİRLENMESİ</vt:lpstr>
      <vt:lpstr>ÖDEV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SSD Öğretmenlik</dc:creator>
  <cp:lastModifiedBy>Öğretmenlik</cp:lastModifiedBy>
  <cp:revision>30</cp:revision>
  <dcterms:created xsi:type="dcterms:W3CDTF">2014-08-26T23:53:23Z</dcterms:created>
  <dcterms:modified xsi:type="dcterms:W3CDTF">2017-11-28T12:45:12Z</dcterms:modified>
</cp:coreProperties>
</file>