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9415-7B9B-40A5-80E4-ADFAEAF713F2}" type="datetimeFigureOut">
              <a:rPr lang="tr-TR" smtClean="0"/>
              <a:t>1.4.2020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B96E-9A3A-42FF-A7AE-0481D57854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1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9415-7B9B-40A5-80E4-ADFAEAF713F2}" type="datetimeFigureOut">
              <a:rPr lang="tr-TR" smtClean="0"/>
              <a:t>1.4.2020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B96E-9A3A-42FF-A7AE-0481D57854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97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GOLD COMPOUNDS:</a:t>
            </a:r>
            <a:br>
              <a:rPr lang="tr-TR" smtClean="0"/>
            </a:br>
            <a:r>
              <a:rPr lang="tr-TR" smtClean="0"/>
              <a:t>Treating of Arthritis, Cancer and Other Diseases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9661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1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9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3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6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4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3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9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Teması</vt:lpstr>
      <vt:lpstr>   GOLD COMPOUNDS: Treating of Arthritis, Cancer and Other Diseases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GOLD COMPOUNDS: Treating of Arthritis, Cancer and Other Diseases</dc:title>
  <dc:creator>nuracar54@outlook.com</dc:creator>
  <cp:lastModifiedBy>nuracar54@outlook.com</cp:lastModifiedBy>
  <cp:revision>1</cp:revision>
  <dcterms:created xsi:type="dcterms:W3CDTF">2020-04-01T06:21:25Z</dcterms:created>
  <dcterms:modified xsi:type="dcterms:W3CDTF">2020-04-01T06:21:25Z</dcterms:modified>
</cp:coreProperties>
</file>