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Öğretim Tasarımı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Tasarım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541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04315"/>
          </a:xfrm>
        </p:spPr>
        <p:txBody>
          <a:bodyPr/>
          <a:lstStyle/>
          <a:p>
            <a:r>
              <a:rPr lang="tr-TR" dirty="0" smtClean="0"/>
              <a:t>Tasarım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600" dirty="0"/>
              <a:t>Öğretim </a:t>
            </a:r>
            <a:r>
              <a:rPr lang="tr-TR" altLang="tr-TR" sz="3600" dirty="0" smtClean="0"/>
              <a:t>Amaçları / Kazanımlar</a:t>
            </a:r>
            <a:endParaRPr lang="tr-TR" altLang="tr-TR" sz="3600" dirty="0"/>
          </a:p>
          <a:p>
            <a:r>
              <a:rPr lang="tr-TR" altLang="tr-TR" sz="3600" dirty="0"/>
              <a:t>Ölçme Araçları</a:t>
            </a:r>
          </a:p>
          <a:p>
            <a:r>
              <a:rPr lang="tr-TR" altLang="tr-TR" sz="3600" dirty="0"/>
              <a:t>İçerik Düzenlemesi</a:t>
            </a:r>
          </a:p>
          <a:p>
            <a:r>
              <a:rPr lang="tr-TR" altLang="tr-TR" sz="3600" dirty="0"/>
              <a:t>Öğretim Stratejileri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220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61284"/>
          </a:xfrm>
        </p:spPr>
        <p:txBody>
          <a:bodyPr/>
          <a:lstStyle/>
          <a:p>
            <a:r>
              <a:rPr lang="tr-TR" dirty="0" smtClean="0"/>
              <a:t>Tasarım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3035" y="1845733"/>
            <a:ext cx="10402645" cy="4339913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 smtClean="0"/>
              <a:t>ANDERSON   </a:t>
            </a:r>
            <a:r>
              <a:rPr lang="tr-TR" sz="2800" dirty="0" err="1" smtClean="0"/>
              <a:t>Bildirimsel</a:t>
            </a:r>
            <a:r>
              <a:rPr lang="tr-TR" sz="2800" dirty="0" smtClean="0"/>
              <a:t> Bilgiler  ve  </a:t>
            </a:r>
            <a:r>
              <a:rPr lang="tr-TR" sz="2800" dirty="0" err="1"/>
              <a:t>İşlemsel</a:t>
            </a:r>
            <a:r>
              <a:rPr lang="tr-TR" sz="2800" dirty="0"/>
              <a:t> Beceriler</a:t>
            </a:r>
          </a:p>
          <a:p>
            <a:pPr marL="0" indent="0">
              <a:buNone/>
            </a:pPr>
            <a:endParaRPr lang="tr-TR" altLang="tr-TR" sz="2800" dirty="0"/>
          </a:p>
          <a:p>
            <a:r>
              <a:rPr lang="tr-TR" altLang="tr-TR" sz="2800" dirty="0" err="1" smtClean="0"/>
              <a:t>Bildirimsel</a:t>
            </a:r>
            <a:r>
              <a:rPr lang="tr-TR" altLang="tr-TR" sz="2800" dirty="0" smtClean="0"/>
              <a:t> </a:t>
            </a:r>
            <a:r>
              <a:rPr lang="tr-TR" altLang="tr-TR" sz="2800" dirty="0"/>
              <a:t>Bilgi Türü Amaç </a:t>
            </a:r>
            <a:endParaRPr lang="tr-TR" sz="2800" dirty="0" smtClean="0"/>
          </a:p>
          <a:p>
            <a:endParaRPr lang="tr-TR" altLang="tr-TR" sz="2800" dirty="0" smtClean="0">
              <a:cs typeface="Times New Roman" panose="02020603050405020304" pitchFamily="18" charset="0"/>
            </a:endParaRPr>
          </a:p>
          <a:p>
            <a:r>
              <a:rPr lang="tr-TR" altLang="tr-TR" sz="2800" dirty="0" smtClean="0">
                <a:cs typeface="Times New Roman" panose="02020603050405020304" pitchFamily="18" charset="0"/>
              </a:rPr>
              <a:t>“</a:t>
            </a:r>
            <a:r>
              <a:rPr lang="tr-TR" altLang="tr-TR" sz="2800" dirty="0">
                <a:cs typeface="Times New Roman" panose="02020603050405020304" pitchFamily="18" charset="0"/>
              </a:rPr>
              <a:t>Ödevlerini bilgisayarla yapmanın sağladığı kolaylığı açıklayarak </a:t>
            </a:r>
            <a:r>
              <a:rPr lang="tr-TR" altLang="tr-TR" sz="2800" dirty="0" smtClean="0">
                <a:cs typeface="Times New Roman" panose="02020603050405020304" pitchFamily="18" charset="0"/>
              </a:rPr>
              <a:t>söyleme / yazma</a:t>
            </a:r>
            <a:r>
              <a:rPr lang="tr-TR" altLang="tr-TR" sz="2800" dirty="0">
                <a:cs typeface="Times New Roman" panose="02020603050405020304" pitchFamily="18" charset="0"/>
              </a:rPr>
              <a:t>”. </a:t>
            </a:r>
            <a:endParaRPr lang="tr-TR" altLang="tr-TR" sz="2800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altLang="tr-TR" sz="2800" dirty="0" err="1" smtClean="0"/>
              <a:t>İşlemsel</a:t>
            </a:r>
            <a:r>
              <a:rPr lang="tr-TR" altLang="tr-TR" sz="2800" dirty="0" smtClean="0"/>
              <a:t> </a:t>
            </a:r>
            <a:r>
              <a:rPr lang="tr-TR" altLang="tr-TR" sz="2800" dirty="0"/>
              <a:t>Bilgi Türü Amaç</a:t>
            </a:r>
            <a:endParaRPr lang="tr-TR" sz="2800" dirty="0" smtClean="0"/>
          </a:p>
          <a:p>
            <a:pPr marL="0" indent="0">
              <a:buNone/>
            </a:pPr>
            <a:r>
              <a:rPr lang="tr-TR" altLang="tr-TR" sz="2800" dirty="0">
                <a:cs typeface="Times New Roman" panose="02020603050405020304" pitchFamily="18" charset="0"/>
              </a:rPr>
              <a:t>“Aldığı ders notlarından oluşan basit bir veri tabanı dosyası oluşturma”.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60642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52</Words>
  <Application>Microsoft Office PowerPoint</Application>
  <PresentationFormat>Geniş ekran</PresentationFormat>
  <Paragraphs>16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Duman</vt:lpstr>
      <vt:lpstr>Öğretim Tasarımı</vt:lpstr>
      <vt:lpstr>Tasarım</vt:lpstr>
      <vt:lpstr>Tasarım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Tasarımı</dc:title>
  <dc:creator>Deniz</dc:creator>
  <cp:lastModifiedBy>Deniz</cp:lastModifiedBy>
  <cp:revision>1</cp:revision>
  <dcterms:created xsi:type="dcterms:W3CDTF">2017-09-08T14:28:57Z</dcterms:created>
  <dcterms:modified xsi:type="dcterms:W3CDTF">2017-09-08T14:29:46Z</dcterms:modified>
</cp:coreProperties>
</file>