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 snapToGrid="0" snapToObjects="1">
      <p:cViewPr varScale="1">
        <p:scale>
          <a:sx n="108" d="100"/>
          <a:sy n="108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D78-4B0C-4C41-A92F-0F007BC59E51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4E8E-4480-44AC-8F9F-A1D173B48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8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2AD78-4B0C-4C41-A92F-0F007BC59E51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44E8E-4480-44AC-8F9F-A1D173B48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3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tr-TR"/>
              <a:t>Plant Identification</a:t>
            </a:r>
            <a:br>
              <a:rPr lang="en-US" altLang="tr-TR"/>
            </a:b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09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77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Modern Identification Keys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4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17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solidFill>
                  <a:srgbClr val="004080"/>
                </a:solidFill>
                <a:ea typeface="MS PGothic" panose="020B0600070205080204" pitchFamily="34" charset="-128"/>
              </a:rPr>
              <a:t>Plant Morphology</a:t>
            </a:r>
            <a:br>
              <a:rPr lang="en-US" altLang="en-US">
                <a:solidFill>
                  <a:srgbClr val="004080"/>
                </a:solidFill>
                <a:ea typeface="MS PGothic" panose="020B0600070205080204" pitchFamily="34" charset="-128"/>
              </a:rPr>
            </a:br>
            <a:endParaRPr lang="en-US" altLang="en-US" dirty="0">
              <a:ea typeface="MS PGothic" panose="020B0600070205080204" pitchFamily="34" charset="-128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9658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682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9646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1336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7100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5510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5619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tr-TR"/>
              <a:t>Plant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64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244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2891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3200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7270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>
                <a:ea typeface="MS PGothic" panose="020B0600070205080204" pitchFamily="34" charset="-128"/>
              </a:rPr>
              <a:t>Flower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8692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9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8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7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7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12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Methods of identification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59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Macintosh PowerPoint</Application>
  <PresentationFormat>Ekran Gösterisi (4:3)</PresentationFormat>
  <Paragraphs>14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MS PGothic</vt:lpstr>
      <vt:lpstr>Arial</vt:lpstr>
      <vt:lpstr>Calibri</vt:lpstr>
      <vt:lpstr>Calibri Light</vt:lpstr>
      <vt:lpstr>Office Teması</vt:lpstr>
      <vt:lpstr>Plant Identification </vt:lpstr>
      <vt:lpstr>Plant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Modern Identification Keys</vt:lpstr>
      <vt:lpstr>Identification</vt:lpstr>
      <vt:lpstr>Plant Morphology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Flower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Identification </dc:title>
  <dc:creator>isabaskose@gmail.com</dc:creator>
  <cp:lastModifiedBy>Ahmet Emre Yaprak</cp:lastModifiedBy>
  <cp:revision>2</cp:revision>
  <dcterms:created xsi:type="dcterms:W3CDTF">2020-01-24T12:26:13Z</dcterms:created>
  <dcterms:modified xsi:type="dcterms:W3CDTF">2020-10-16T12:40:49Z</dcterms:modified>
</cp:coreProperties>
</file>