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1" r:id="rId1"/>
  </p:sldMasterIdLst>
  <p:notesMasterIdLst>
    <p:notesMasterId r:id="rId44"/>
  </p:notesMasterIdLst>
  <p:sldIdLst>
    <p:sldId id="463" r:id="rId2"/>
    <p:sldId id="277" r:id="rId3"/>
    <p:sldId id="269" r:id="rId4"/>
    <p:sldId id="332" r:id="rId5"/>
    <p:sldId id="270" r:id="rId6"/>
    <p:sldId id="333" r:id="rId7"/>
    <p:sldId id="461" r:id="rId8"/>
    <p:sldId id="387" r:id="rId9"/>
    <p:sldId id="389" r:id="rId10"/>
    <p:sldId id="388" r:id="rId11"/>
    <p:sldId id="390" r:id="rId12"/>
    <p:sldId id="391" r:id="rId13"/>
    <p:sldId id="392" r:id="rId14"/>
    <p:sldId id="271" r:id="rId15"/>
    <p:sldId id="335" r:id="rId16"/>
    <p:sldId id="272" r:id="rId17"/>
    <p:sldId id="337" r:id="rId18"/>
    <p:sldId id="274" r:id="rId19"/>
    <p:sldId id="336" r:id="rId20"/>
    <p:sldId id="273" r:id="rId21"/>
    <p:sldId id="338" r:id="rId22"/>
    <p:sldId id="339" r:id="rId23"/>
    <p:sldId id="276" r:id="rId24"/>
    <p:sldId id="340" r:id="rId25"/>
    <p:sldId id="341" r:id="rId26"/>
    <p:sldId id="278" r:id="rId27"/>
    <p:sldId id="342" r:id="rId28"/>
    <p:sldId id="279" r:id="rId29"/>
    <p:sldId id="344" r:id="rId30"/>
    <p:sldId id="334" r:id="rId31"/>
    <p:sldId id="281" r:id="rId32"/>
    <p:sldId id="345" r:id="rId33"/>
    <p:sldId id="282" r:id="rId34"/>
    <p:sldId id="346" r:id="rId35"/>
    <p:sldId id="283" r:id="rId36"/>
    <p:sldId id="347" r:id="rId37"/>
    <p:sldId id="284" r:id="rId38"/>
    <p:sldId id="348" r:id="rId39"/>
    <p:sldId id="285" r:id="rId40"/>
    <p:sldId id="349" r:id="rId41"/>
    <p:sldId id="286" r:id="rId42"/>
    <p:sldId id="350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41"/>
    <a:srgbClr val="005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691" autoAdjust="0"/>
  </p:normalViewPr>
  <p:slideViewPr>
    <p:cSldViewPr>
      <p:cViewPr varScale="1">
        <p:scale>
          <a:sx n="87" d="100"/>
          <a:sy n="87" d="100"/>
        </p:scale>
        <p:origin x="612" y="7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9/20/2018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5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FF0718-654F-4D0E-9893-61772D192029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2888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646A-818A-4B15-ABD5-730AC7C8463A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46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F8E-38E2-4660-A844-D8B5C8FB17E4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3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B2B-5A5F-4A1B-AA2C-9B620035BA34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D1A7B4-7DE0-482E-AC18-D5DD03B145C2}" type="datetime1">
              <a:rPr lang="tr-TR" smtClean="0">
                <a:solidFill>
                  <a:srgbClr val="D4D4D6"/>
                </a:solidFill>
              </a:rPr>
              <a:t>20.09.2018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D4D4D6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5266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CFB2-C419-44DE-934D-C88DA9DAE625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3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D292-1800-4A26-8DC1-D1F8F672950F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8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E29D-F68A-4E25-9467-31D6752EBA2B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6F7C-1EF1-42E5-ADF0-F4B101F4EA6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1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C029B8-2841-49E9-A10F-5F31F427C823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79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536EB-114B-4622-B753-7276DB238F17}" type="datetime1">
              <a:rPr lang="tr-TR" smtClean="0">
                <a:solidFill>
                  <a:srgbClr val="D4D4D6"/>
                </a:solidFill>
              </a:rPr>
              <a:t>20.09.2018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D4D4D6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733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714646A-818A-4B15-ABD5-730AC7C8463A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8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hf hdr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7023" userDrawn="1">
          <p15:clr>
            <a:srgbClr val="F26B43"/>
          </p15:clr>
        </p15:guide>
        <p15:guide id="12" pos="951" userDrawn="1">
          <p15:clr>
            <a:srgbClr val="F26B43"/>
          </p15:clr>
        </p15:guide>
        <p15:guide id="13" pos="878" userDrawn="1">
          <p15:clr>
            <a:srgbClr val="F26B43"/>
          </p15:clr>
        </p15:guide>
        <p15:guide id="14" pos="5267" userDrawn="1">
          <p15:clr>
            <a:srgbClr val="F26B43"/>
          </p15:clr>
        </p15:guide>
        <p15:guide id="15" pos="713" userDrawn="1">
          <p15:clr>
            <a:srgbClr val="F26B43"/>
          </p15:clr>
        </p15:guide>
        <p15:guide id="16" pos="659" userDrawn="1">
          <p15:clr>
            <a:srgbClr val="F26B43"/>
          </p15:clr>
        </p15:guide>
        <p15:guide id="17" pos="6912" userDrawn="1">
          <p15:clr>
            <a:srgbClr val="F26B43"/>
          </p15:clr>
        </p15:guide>
        <p15:guide id="18" pos="936" userDrawn="1">
          <p15:clr>
            <a:srgbClr val="F26B43"/>
          </p15:clr>
        </p15:guide>
        <p15:guide id="19" pos="864" userDrawn="1">
          <p15:clr>
            <a:srgbClr val="F26B43"/>
          </p15:clr>
        </p15:guide>
        <p15:guide id="20" orient="horz" pos="1368" userDrawn="1">
          <p15:clr>
            <a:srgbClr val="F26B43"/>
          </p15:clr>
        </p15:guide>
        <p15:guide id="21" orient="horz" pos="1440" userDrawn="1">
          <p15:clr>
            <a:srgbClr val="F26B43"/>
          </p15:clr>
        </p15:guide>
        <p15:guide id="22" orient="horz" pos="3696" userDrawn="1">
          <p15:clr>
            <a:srgbClr val="F26B43"/>
          </p15:clr>
        </p15:guide>
        <p15:guide id="23" orient="horz" pos="432" userDrawn="1">
          <p15:clr>
            <a:srgbClr val="F26B43"/>
          </p15:clr>
        </p15:guide>
        <p15:guide id="24" orient="horz" pos="1512" userDrawn="1">
          <p15:clr>
            <a:srgbClr val="F26B43"/>
          </p15:clr>
        </p15:guide>
        <p15:guide id="25" pos="5184" userDrawn="1">
          <p15:clr>
            <a:srgbClr val="F26B43"/>
          </p15:clr>
        </p15:guide>
        <p15:guide id="26" pos="702" userDrawn="1">
          <p15:clr>
            <a:srgbClr val="F26B43"/>
          </p15:clr>
        </p15:guide>
        <p15:guide id="27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355685" y="1150629"/>
            <a:ext cx="626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BÖLÜM 5. Alken ve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alkİnler</a:t>
            </a:r>
            <a:endParaRPr lang="tr-T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95439" y="265292"/>
            <a:ext cx="7776863" cy="80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1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KİM0213 </a:t>
            </a:r>
            <a:r>
              <a:rPr lang="tr-TR" sz="2801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ORGANİK KİMYA </a:t>
            </a:r>
            <a:r>
              <a:rPr lang="tr-TR" sz="2801" b="1" dirty="0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(B)</a:t>
            </a:r>
            <a:endParaRPr lang="tr-TR" sz="1801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tr-TR" sz="1801" dirty="0"/>
          </a:p>
        </p:txBody>
      </p:sp>
      <p:pic>
        <p:nvPicPr>
          <p:cNvPr id="5" name="Picture 2" descr="http://www.kentchemistry.com/images/links/organic/Alkene3.jpg"/>
          <p:cNvPicPr>
            <a:picLocks noChangeAspect="1" noChangeArrowheads="1"/>
          </p:cNvPicPr>
          <p:nvPr/>
        </p:nvPicPr>
        <p:blipFill>
          <a:blip r:embed="rId2" cstate="print"/>
          <a:srcRect l="10416" t="9677" r="7552" b="6452"/>
          <a:stretch>
            <a:fillRect/>
          </a:stretch>
        </p:blipFill>
        <p:spPr bwMode="auto">
          <a:xfrm>
            <a:off x="1318634" y="2060849"/>
            <a:ext cx="627119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73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2BF7-95F3-4DC4-B6BD-33F02DB47EE3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122" r="3061" b="2326"/>
          <a:stretch>
            <a:fillRect/>
          </a:stretch>
        </p:blipFill>
        <p:spPr bwMode="auto">
          <a:xfrm>
            <a:off x="971600" y="116632"/>
            <a:ext cx="7560840" cy="621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475-774E-473A-A84E-5519A2D3FDA5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938" b="50658"/>
          <a:stretch>
            <a:fillRect/>
          </a:stretch>
        </p:blipFill>
        <p:spPr bwMode="auto">
          <a:xfrm>
            <a:off x="714348" y="357167"/>
            <a:ext cx="781809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0C5D-FD3C-4E69-8685-218830C2A178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7854" t="50101" r="6896" b="4352"/>
          <a:stretch>
            <a:fillRect/>
          </a:stretch>
        </p:blipFill>
        <p:spPr bwMode="auto">
          <a:xfrm>
            <a:off x="846426" y="153169"/>
            <a:ext cx="7686013" cy="589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3071-0440-4FDB-A3F8-B717EEFBF47B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b="42503"/>
          <a:stretch>
            <a:fillRect/>
          </a:stretch>
        </p:blipFill>
        <p:spPr bwMode="auto">
          <a:xfrm>
            <a:off x="928662" y="285728"/>
            <a:ext cx="796381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D617-3BB2-4552-82B8-522436ADCA4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3496" t="59188" r="6464" b="1916"/>
          <a:stretch>
            <a:fillRect/>
          </a:stretch>
        </p:blipFill>
        <p:spPr bwMode="auto">
          <a:xfrm>
            <a:off x="1267017" y="764704"/>
            <a:ext cx="70127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B0D-033A-4D73-8032-89D117FA78F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6574" r="5669" b="55140"/>
          <a:stretch>
            <a:fillRect/>
          </a:stretch>
        </p:blipFill>
        <p:spPr bwMode="auto">
          <a:xfrm>
            <a:off x="1259632" y="404664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89A9-F403-46BE-8618-CF3A9EFD8B2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3619" t="44860" r="10434" b="3270"/>
          <a:stretch>
            <a:fillRect/>
          </a:stretch>
        </p:blipFill>
        <p:spPr bwMode="auto">
          <a:xfrm>
            <a:off x="827584" y="332656"/>
            <a:ext cx="763346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A9F-3A52-431D-B5C4-0A72EB6D6DA4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r="10422" b="51496"/>
          <a:stretch>
            <a:fillRect/>
          </a:stretch>
        </p:blipFill>
        <p:spPr bwMode="auto">
          <a:xfrm>
            <a:off x="1000102" y="285729"/>
            <a:ext cx="746033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8E6-9603-4E4B-9656-8A4755F04654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979" t="48504" r="2044"/>
          <a:stretch>
            <a:fillRect/>
          </a:stretch>
        </p:blipFill>
        <p:spPr bwMode="auto">
          <a:xfrm>
            <a:off x="1057191" y="260648"/>
            <a:ext cx="73581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43C2-2018-4929-B976-EF7A67F20597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7317" t="1347" r="3963" b="40080"/>
          <a:stretch>
            <a:fillRect/>
          </a:stretch>
        </p:blipFill>
        <p:spPr bwMode="auto">
          <a:xfrm>
            <a:off x="785787" y="404664"/>
            <a:ext cx="7515984" cy="581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652-6166-47D8-8941-B47FC679C028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40000"/>
          </a:blip>
          <a:srcRect t="12874"/>
          <a:stretch/>
        </p:blipFill>
        <p:spPr bwMode="auto">
          <a:xfrm>
            <a:off x="611560" y="268036"/>
            <a:ext cx="7358114" cy="63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878C-EFC0-49C5-8408-D0FACBDA5FA2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6403" t="60772" r="4877" b="2872"/>
          <a:stretch>
            <a:fillRect/>
          </a:stretch>
        </p:blipFill>
        <p:spPr bwMode="auto">
          <a:xfrm>
            <a:off x="928663" y="500043"/>
            <a:ext cx="75009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09FF-795D-4E87-A013-0B7ACF4CD53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7647" r="588" b="39386"/>
          <a:stretch>
            <a:fillRect/>
          </a:stretch>
        </p:blipFill>
        <p:spPr bwMode="auto">
          <a:xfrm>
            <a:off x="872219" y="260648"/>
            <a:ext cx="7429552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B552-2993-418B-A2E9-E3D976037F7D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0588" t="59883" r="9117"/>
          <a:stretch>
            <a:fillRect/>
          </a:stretch>
        </p:blipFill>
        <p:spPr bwMode="auto">
          <a:xfrm>
            <a:off x="857226" y="428604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98FE-303C-41CC-8EA3-A9C660824D6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237" r="1583" b="56691"/>
          <a:stretch>
            <a:fillRect/>
          </a:stretch>
        </p:blipFill>
        <p:spPr bwMode="auto">
          <a:xfrm>
            <a:off x="971600" y="332656"/>
            <a:ext cx="764386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707B-8DD6-4A2A-A156-851C5723065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45371"/>
          <a:stretch>
            <a:fillRect/>
          </a:stretch>
        </p:blipFill>
        <p:spPr bwMode="auto">
          <a:xfrm>
            <a:off x="827583" y="285728"/>
            <a:ext cx="7706789" cy="580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DFB-AA2F-4F6E-AEA0-176395DB8D6D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7064" t="2232" r="2497" b="52381"/>
          <a:stretch>
            <a:fillRect/>
          </a:stretch>
        </p:blipFill>
        <p:spPr bwMode="auto">
          <a:xfrm>
            <a:off x="857226" y="214291"/>
            <a:ext cx="74295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1D60-7610-424C-BBA2-ED83C1FCCC42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8891" t="49107" r="5237" b="3273"/>
          <a:stretch>
            <a:fillRect/>
          </a:stretch>
        </p:blipFill>
        <p:spPr bwMode="auto">
          <a:xfrm>
            <a:off x="785787" y="357167"/>
            <a:ext cx="73581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CD08-9A1F-4D18-B68A-868E84175B1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074774" y="284531"/>
            <a:ext cx="7226997" cy="61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B18-810A-4739-A6D9-190C7613D5B2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2824" r="1861" b="41452"/>
          <a:stretch>
            <a:fillRect/>
          </a:stretch>
        </p:blipFill>
        <p:spPr bwMode="auto">
          <a:xfrm>
            <a:off x="928663" y="1"/>
            <a:ext cx="721523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383C-B7DA-4A62-B388-0BB8086A937F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591" t="59289" r="1796"/>
          <a:stretch>
            <a:fillRect/>
          </a:stretch>
        </p:blipFill>
        <p:spPr bwMode="auto">
          <a:xfrm>
            <a:off x="928662" y="500042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69F-745E-4822-88C5-0265E3CC0F47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071538" y="0"/>
            <a:ext cx="723023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D2A-5087-4086-972E-6E87445610DD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2870" t="757" r="9119" b="44753"/>
          <a:stretch>
            <a:fillRect/>
          </a:stretch>
        </p:blipFill>
        <p:spPr bwMode="auto">
          <a:xfrm>
            <a:off x="1000101" y="428605"/>
            <a:ext cx="69294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3C77-548A-4619-9214-9DA404DE264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55247"/>
          <a:stretch>
            <a:fillRect/>
          </a:stretch>
        </p:blipFill>
        <p:spPr bwMode="auto">
          <a:xfrm>
            <a:off x="857225" y="357167"/>
            <a:ext cx="721523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5A2F-3C62-48AB-8A69-B6DAD6845ED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3249" b="42421"/>
          <a:stretch>
            <a:fillRect/>
          </a:stretch>
        </p:blipFill>
        <p:spPr bwMode="auto">
          <a:xfrm>
            <a:off x="1000101" y="0"/>
            <a:ext cx="716282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93F-50E2-47D2-9428-D5D4D6AD2CD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238" t="57579" r="5238" b="3297"/>
          <a:stretch>
            <a:fillRect/>
          </a:stretch>
        </p:blipFill>
        <p:spPr bwMode="auto">
          <a:xfrm>
            <a:off x="928663" y="428605"/>
            <a:ext cx="70009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E15F-D2B8-47AB-ADE0-89B5011F60A2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3679" r="3679" b="41284"/>
          <a:stretch>
            <a:fillRect/>
          </a:stretch>
        </p:blipFill>
        <p:spPr bwMode="auto">
          <a:xfrm>
            <a:off x="1000101" y="285729"/>
            <a:ext cx="707236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A2A-4B49-470D-9EA9-015860DA2D38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35</a:t>
            </a:fld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4928" t="59499" r="4401" b="2922"/>
          <a:stretch>
            <a:fillRect/>
          </a:stretch>
        </p:blipFill>
        <p:spPr bwMode="auto">
          <a:xfrm>
            <a:off x="1000100" y="500044"/>
            <a:ext cx="6572297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1D87-47E9-4ED2-839A-5C58B109565A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36</a:t>
            </a:fld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7012" r="4268" b="54741"/>
          <a:stretch>
            <a:fillRect/>
          </a:stretch>
        </p:blipFill>
        <p:spPr bwMode="auto">
          <a:xfrm>
            <a:off x="1000101" y="285729"/>
            <a:ext cx="71438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2379-96E3-4603-B383-F2A20CEB257D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37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642" r="5292" b="5575"/>
          <a:stretch>
            <a:fillRect/>
          </a:stretch>
        </p:blipFill>
        <p:spPr bwMode="auto">
          <a:xfrm>
            <a:off x="500033" y="357166"/>
            <a:ext cx="8072495" cy="578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266-05BB-4D37-A751-237B25573E8C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38</a:t>
            </a:fld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472" y="285729"/>
            <a:ext cx="7786742" cy="59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6C20-ED70-4084-9528-9500E88AE41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55576" y="357167"/>
            <a:ext cx="7448965" cy="367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656" r="13079" b="60457"/>
          <a:stretch>
            <a:fillRect/>
          </a:stretch>
        </p:blipFill>
        <p:spPr bwMode="auto">
          <a:xfrm>
            <a:off x="846427" y="4155956"/>
            <a:ext cx="73581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1452-BD36-4E31-9089-AB799E277C68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5827" t="2170" r="3947" b="44310"/>
          <a:stretch>
            <a:fillRect/>
          </a:stretch>
        </p:blipFill>
        <p:spPr bwMode="auto">
          <a:xfrm>
            <a:off x="1142031" y="209789"/>
            <a:ext cx="71438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1A6-D609-4D20-B932-2ACC47FA745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40</a:t>
            </a:fld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r="662"/>
          <a:stretch>
            <a:fillRect/>
          </a:stretch>
        </p:blipFill>
        <p:spPr bwMode="auto">
          <a:xfrm>
            <a:off x="827584" y="260648"/>
            <a:ext cx="77048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C25E-23B8-4673-BFAC-5030FF5456D7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41</a:t>
            </a:fld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27584" y="332656"/>
            <a:ext cx="7776864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BDC0-DE29-4A86-88CC-12C3FB3F8967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42</a:t>
            </a:fld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3846" b="53633"/>
          <a:stretch/>
        </p:blipFill>
        <p:spPr bwMode="auto">
          <a:xfrm>
            <a:off x="1042987" y="908720"/>
            <a:ext cx="714555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7599-FAFF-4D17-9D8F-E78670F824B2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8646" t="54966" r="3947"/>
          <a:stretch>
            <a:fillRect/>
          </a:stretch>
        </p:blipFill>
        <p:spPr bwMode="auto">
          <a:xfrm>
            <a:off x="785787" y="357166"/>
            <a:ext cx="7883392" cy="585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79ED-815A-430D-84DD-001DFC0784E5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5001"/>
          <a:stretch>
            <a:fillRect/>
          </a:stretch>
        </p:blipFill>
        <p:spPr bwMode="auto">
          <a:xfrm>
            <a:off x="840642" y="282953"/>
            <a:ext cx="7682208" cy="607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FF75-25BB-4F1D-8E34-7569AA66B6C6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7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041978"/>
            <a:ext cx="184729" cy="3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9" tIns="45720" rIns="9143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801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12529"/>
              </p:ext>
            </p:extLst>
          </p:nvPr>
        </p:nvGraphicFramePr>
        <p:xfrm>
          <a:off x="1259634" y="188641"/>
          <a:ext cx="7200798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hemSketch" r:id="rId3" imgW="6016752" imgH="8211312" progId="ACD.ChemSketch.20">
                  <p:embed/>
                </p:oleObj>
              </mc:Choice>
              <mc:Fallback>
                <p:oleObj name="ChemSketch" r:id="rId3" imgW="6016752" imgH="8211312" progId="ACD.ChemSketch.2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4" y="188641"/>
                        <a:ext cx="7200798" cy="6120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D61E-34A3-4EE4-9F43-F6E5E302292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4076" b="58054"/>
          <a:stretch>
            <a:fillRect/>
          </a:stretch>
        </p:blipFill>
        <p:spPr bwMode="auto">
          <a:xfrm>
            <a:off x="827584" y="260648"/>
            <a:ext cx="77768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817-D05F-42A8-A9BF-2489AA622EA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3568" y="404664"/>
            <a:ext cx="8064896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TM10001105[[fn=kırpılmış]]</Template>
  <TotalTime>1330</TotalTime>
  <Words>955</Words>
  <Application>Microsoft Office PowerPoint</Application>
  <PresentationFormat>Ekran Gösterisi (4:3)</PresentationFormat>
  <Paragraphs>125</Paragraphs>
  <Slides>42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6" baseType="lpstr">
      <vt:lpstr>Calibri</vt:lpstr>
      <vt:lpstr>Franklin Gothic Book</vt:lpstr>
      <vt:lpstr>Crop</vt:lpstr>
      <vt:lpstr>ChemSketch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Kamran Polat</cp:lastModifiedBy>
  <cp:revision>199</cp:revision>
  <dcterms:created xsi:type="dcterms:W3CDTF">2010-02-13T15:18:41Z</dcterms:created>
  <dcterms:modified xsi:type="dcterms:W3CDTF">2018-09-20T08:17:05Z</dcterms:modified>
</cp:coreProperties>
</file>