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4"/>
  </p:notesMasterIdLst>
  <p:sldIdLst>
    <p:sldId id="271" r:id="rId2"/>
    <p:sldId id="626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ZU COLERI CIHAN" initials="ACC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D09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38" autoAdjust="0"/>
    <p:restoredTop sz="94660"/>
  </p:normalViewPr>
  <p:slideViewPr>
    <p:cSldViewPr>
      <p:cViewPr>
        <p:scale>
          <a:sx n="80" d="100"/>
          <a:sy n="80" d="100"/>
        </p:scale>
        <p:origin x="-900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CE1CB-8182-4EFC-B8F0-659B0E633FF8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2DDF-24DF-42B2-80F9-E0C7EEF74E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B10D9B-10A9-4A05-AD8A-4E49E92AA35F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8DC188-8089-4ADF-BDA1-BC4DF4AB9B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dirty="0" smtClean="0">
                <a:solidFill>
                  <a:srgbClr val="FF0000"/>
                </a:solidFill>
              </a:rPr>
              <a:t>Normal mikrofloranın fonksiyonu ve önemi</a:t>
            </a:r>
          </a:p>
        </p:txBody>
      </p:sp>
      <p:sp>
        <p:nvSpPr>
          <p:cNvPr id="87050" name="Rectangle 10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Deri ile ağız, sindirim, salgı ve üreme sistemlerini kaplayan </a:t>
            </a:r>
            <a:r>
              <a:rPr lang="tr-TR" sz="2000" dirty="0" err="1" smtClean="0"/>
              <a:t>mukoz</a:t>
            </a:r>
            <a:r>
              <a:rPr lang="tr-TR" sz="2000" dirty="0" smtClean="0"/>
              <a:t> </a:t>
            </a:r>
            <a:r>
              <a:rPr lang="tr-TR" sz="2000" dirty="0" err="1" smtClean="0"/>
              <a:t>membran</a:t>
            </a:r>
            <a:r>
              <a:rPr lang="tr-TR" sz="2000" dirty="0" smtClean="0"/>
              <a:t> ----- mikroorganizma ilişkisi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Normal </a:t>
            </a:r>
            <a:r>
              <a:rPr lang="tr-TR" sz="2000" dirty="0" err="1" smtClean="0"/>
              <a:t>mikrobiyal</a:t>
            </a:r>
            <a:r>
              <a:rPr lang="tr-TR" sz="2000" dirty="0" smtClean="0"/>
              <a:t> flora üyeleri yararlı – bazen gerekli, diğer grup ise Patojenlerdir.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Patojenler besin kaynaklarına ulaşmak için özelleşmiş tutunma ve gelişme faktörleri, yardımcı enzimler ve güçlü toksinler kullanırlar.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Patojenler, Konak – Konakçı, Parazit, </a:t>
            </a:r>
            <a:r>
              <a:rPr lang="tr-TR" sz="2000" dirty="0" err="1" smtClean="0"/>
              <a:t>Patojenite</a:t>
            </a:r>
            <a:endParaRPr lang="tr-TR" sz="2000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/>
              <a:t>Enfeksiyon: </a:t>
            </a:r>
            <a:r>
              <a:rPr lang="tr-TR" sz="2000" dirty="0" err="1" smtClean="0"/>
              <a:t>Virülens</a:t>
            </a:r>
            <a:r>
              <a:rPr lang="tr-TR" sz="2000" dirty="0" smtClean="0"/>
              <a:t> </a:t>
            </a:r>
            <a:r>
              <a:rPr lang="tr-TR" sz="2000" dirty="0" smtClean="0">
                <a:cs typeface="Arial" charset="0"/>
              </a:rPr>
              <a:t>↔ Konukçu direnci, </a:t>
            </a:r>
            <a:r>
              <a:rPr lang="tr-TR" sz="2000" dirty="0" err="1" smtClean="0">
                <a:cs typeface="Arial" charset="0"/>
              </a:rPr>
              <a:t>Oportunist</a:t>
            </a:r>
            <a:r>
              <a:rPr lang="tr-TR" sz="2000" dirty="0" smtClean="0">
                <a:cs typeface="Arial" charset="0"/>
              </a:rPr>
              <a:t>(fırsatçı) patojen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sz="2000" dirty="0" err="1" smtClean="0">
                <a:cs typeface="Arial" charset="0"/>
              </a:rPr>
              <a:t>Virülens</a:t>
            </a:r>
            <a:r>
              <a:rPr lang="tr-TR" sz="2000" dirty="0" smtClean="0">
                <a:cs typeface="Arial" charset="0"/>
              </a:rPr>
              <a:t>: </a:t>
            </a:r>
            <a:r>
              <a:rPr lang="tr-TR" sz="2000" dirty="0" err="1" smtClean="0">
                <a:cs typeface="Arial" charset="0"/>
              </a:rPr>
              <a:t>Patojenitenin</a:t>
            </a:r>
            <a:r>
              <a:rPr lang="tr-TR" sz="2000" dirty="0" smtClean="0">
                <a:cs typeface="Arial" charset="0"/>
              </a:rPr>
              <a:t> nicel ölçütü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tr-TR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Normal mikrofloranın fonksiyonu ve önemi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Yaş, stres, diyet, genel sağlık, yaşam şekli, önceden geçirilmiş </a:t>
            </a:r>
            <a:r>
              <a:rPr lang="es-ES" dirty="0" smtClean="0"/>
              <a:t>ya da </a:t>
            </a:r>
            <a:r>
              <a:rPr lang="es-ES" dirty="0" err="1" smtClean="0"/>
              <a:t>eş</a:t>
            </a:r>
            <a:r>
              <a:rPr lang="tr-TR" dirty="0" smtClean="0"/>
              <a:t>-</a:t>
            </a:r>
            <a:r>
              <a:rPr lang="es-ES" dirty="0" err="1" smtClean="0"/>
              <a:t>zamanlı</a:t>
            </a:r>
            <a:r>
              <a:rPr lang="es-ES" dirty="0" smtClean="0"/>
              <a:t> </a:t>
            </a:r>
            <a:r>
              <a:rPr lang="es-ES" dirty="0" err="1" smtClean="0"/>
              <a:t>hastalıklar</a:t>
            </a:r>
            <a:r>
              <a:rPr lang="es-ES" dirty="0" smtClean="0"/>
              <a:t> ve </a:t>
            </a:r>
            <a:r>
              <a:rPr lang="es-ES" dirty="0" err="1" smtClean="0"/>
              <a:t>genetik</a:t>
            </a:r>
            <a:r>
              <a:rPr lang="es-ES" dirty="0" smtClean="0"/>
              <a:t> </a:t>
            </a:r>
            <a:r>
              <a:rPr lang="es-ES" dirty="0" err="1" smtClean="0"/>
              <a:t>donanım</a:t>
            </a:r>
            <a:r>
              <a:rPr lang="es-ES" dirty="0" smtClean="0"/>
              <a:t>,</a:t>
            </a:r>
            <a:r>
              <a:rPr lang="tr-TR" dirty="0" smtClean="0"/>
              <a:t> konakçının enfeksiyonlara karşı direncini baskılayabilir.</a:t>
            </a:r>
          </a:p>
          <a:p>
            <a:endParaRPr lang="tr-TR" dirty="0" smtClean="0"/>
          </a:p>
          <a:p>
            <a:r>
              <a:rPr lang="tr-TR" dirty="0" smtClean="0"/>
              <a:t>Spesifik olmayan fiziksel, anatomik ve kimyasal engeller, konakçıyı patojenler tarafından kolonize edilmekten korur. Bu savunmaların olmaması, enfeksiyona duyarlılık </a:t>
            </a:r>
            <a:r>
              <a:rPr lang="fi-FI" dirty="0" smtClean="0"/>
              <a:t>ve patojen tarafından kolonize olma ile sonuçlanır.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4346</TotalTime>
  <Words>142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Apex</vt:lpstr>
      <vt:lpstr>Normal mikrofloranın fonksiyonu ve önemi</vt:lpstr>
      <vt:lpstr>Normal mikrofloranın fonksiyonu ve önemi</vt:lpstr>
    </vt:vector>
  </TitlesOfParts>
  <Company>BIYOLOJI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 431</dc:title>
  <dc:creator>ARZU COLERI CIHAN</dc:creator>
  <cp:lastModifiedBy>ARZU</cp:lastModifiedBy>
  <cp:revision>498</cp:revision>
  <dcterms:created xsi:type="dcterms:W3CDTF">2014-09-17T10:19:17Z</dcterms:created>
  <dcterms:modified xsi:type="dcterms:W3CDTF">2017-01-31T21:35:02Z</dcterms:modified>
</cp:coreProperties>
</file>