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02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55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752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6991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780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87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121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39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01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48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414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9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88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16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11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2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5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D42E68-532A-4A97-9DE9-0EBC68727C6B}" type="datetimeFigureOut">
              <a:rPr lang="tr-TR" smtClean="0"/>
              <a:t>23.11.2017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6A6FC01-7585-4D0C-B4AF-354E542FAF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074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F934D9-9965-4B79-B875-02595A053B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BANTLI GOVA MODEL SAYA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94C826-3D32-4E5E-95A4-13725CE8F7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/>
              <a:t>Bantlı </a:t>
            </a:r>
            <a:r>
              <a:rPr lang="tr-TR" b="1" dirty="0" err="1"/>
              <a:t>gova</a:t>
            </a:r>
            <a:r>
              <a:rPr lang="tr-TR" b="1" dirty="0"/>
              <a:t> saya normal </a:t>
            </a:r>
            <a:r>
              <a:rPr lang="tr-TR" b="1" dirty="0" err="1"/>
              <a:t>gova</a:t>
            </a:r>
            <a:r>
              <a:rPr lang="tr-TR" b="1" dirty="0"/>
              <a:t> sayadan farklı olarak sayanın iç tarafında bant dış </a:t>
            </a:r>
            <a:r>
              <a:rPr lang="tr-TR" b="1" dirty="0" err="1"/>
              <a:t>tarafındada</a:t>
            </a:r>
            <a:r>
              <a:rPr lang="tr-TR" b="1" dirty="0"/>
              <a:t> toka olmasıdır. Bant toka yardımı ile ayağı daha iyi tutarak ayaktan çıkmasını önler.</a:t>
            </a:r>
          </a:p>
        </p:txBody>
      </p:sp>
    </p:spTree>
    <p:extLst>
      <p:ext uri="{BB962C8B-B14F-4D97-AF65-F5344CB8AC3E}">
        <p14:creationId xmlns:p14="http://schemas.microsoft.com/office/powerpoint/2010/main" val="2049365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17F896-D4F3-4562-99C5-729775009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65" y="92766"/>
            <a:ext cx="8198196" cy="1717278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rgbClr val="FF0000"/>
                </a:solidFill>
              </a:rPr>
              <a:t>BANTLI GOVA MODEL SAYANIN TEZGAH İŞLERİ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798D11D-C8F3-410C-BD94-A42662911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8139" y="1810044"/>
            <a:ext cx="8675272" cy="3849739"/>
          </a:xfrm>
        </p:spPr>
        <p:txBody>
          <a:bodyPr>
            <a:normAutofit/>
          </a:bodyPr>
          <a:lstStyle/>
          <a:p>
            <a:r>
              <a:rPr lang="tr-TR" sz="2800" b="1" dirty="0"/>
              <a:t>Tıraşlama: </a:t>
            </a:r>
            <a:r>
              <a:rPr lang="tr-TR" sz="2800" dirty="0" err="1"/>
              <a:t>Gova</a:t>
            </a:r>
            <a:r>
              <a:rPr lang="tr-TR" sz="2800" dirty="0"/>
              <a:t> modelde olduğu gibi sayanın ağzı ve bantların kenarları kıvırma tıraşı ile inceltilir.</a:t>
            </a:r>
          </a:p>
          <a:p>
            <a:r>
              <a:rPr lang="tr-TR" sz="2800" b="1" dirty="0"/>
              <a:t>Kıvırma: </a:t>
            </a:r>
            <a:r>
              <a:rPr lang="tr-TR" sz="2800" dirty="0"/>
              <a:t>solüsyon yapıştırıcı sürülmüş olan ağız ve </a:t>
            </a:r>
            <a:r>
              <a:rPr lang="tr-TR" sz="2800" dirty="0" err="1"/>
              <a:t>banta</a:t>
            </a:r>
            <a:r>
              <a:rPr lang="tr-TR" sz="2800" dirty="0"/>
              <a:t> şerit (Takviye </a:t>
            </a:r>
            <a:r>
              <a:rPr lang="tr-TR" sz="2800" dirty="0" err="1"/>
              <a:t>bantı</a:t>
            </a:r>
            <a:r>
              <a:rPr lang="tr-TR" sz="2800" dirty="0"/>
              <a:t>) çekilip kıvırma işlemi gerçekleştirilir.</a:t>
            </a:r>
          </a:p>
          <a:p>
            <a:r>
              <a:rPr lang="tr-TR" sz="2800" b="1" dirty="0" err="1"/>
              <a:t>Regola</a:t>
            </a:r>
            <a:r>
              <a:rPr lang="tr-TR" sz="2800" b="1" dirty="0"/>
              <a:t>: </a:t>
            </a:r>
            <a:r>
              <a:rPr lang="tr-TR" sz="2800" dirty="0"/>
              <a:t>Saya üzerindeki yapılması gerekli kıvırma, toka takma, yapıştırma vb. işlemlerin yapılmasıdır.</a:t>
            </a:r>
          </a:p>
        </p:txBody>
      </p:sp>
    </p:spTree>
    <p:extLst>
      <p:ext uri="{BB962C8B-B14F-4D97-AF65-F5344CB8AC3E}">
        <p14:creationId xmlns:p14="http://schemas.microsoft.com/office/powerpoint/2010/main" val="153888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6EE73F-1900-48AB-B32B-3DD1793AD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239" y="228600"/>
            <a:ext cx="6692347" cy="2133600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rgbClr val="FF0000"/>
                </a:solidFill>
              </a:rPr>
              <a:t>ASTAR PARÇALARININ HAZIRLANMASI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20AEB7-9CDE-4ACF-92F3-A8D8256AA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5726" y="2582518"/>
            <a:ext cx="9183756" cy="3826565"/>
          </a:xfrm>
        </p:spPr>
        <p:txBody>
          <a:bodyPr/>
          <a:lstStyle/>
          <a:p>
            <a:r>
              <a:rPr lang="tr-TR" sz="2400" b="1" dirty="0"/>
              <a:t>Yüz astarı: </a:t>
            </a:r>
            <a:r>
              <a:rPr lang="tr-TR" sz="2400" dirty="0"/>
              <a:t>Ayakkabının yüz kısmının altına gelen elemandır. </a:t>
            </a:r>
          </a:p>
          <a:p>
            <a:r>
              <a:rPr lang="tr-TR" sz="2400" b="1" dirty="0" err="1"/>
              <a:t>Çoraplık</a:t>
            </a:r>
            <a:r>
              <a:rPr lang="tr-TR" sz="2400" b="1" dirty="0"/>
              <a:t>: </a:t>
            </a:r>
            <a:r>
              <a:rPr lang="tr-TR" sz="2400" dirty="0"/>
              <a:t>Astarın topuk arkasına gelen kısmıdır. </a:t>
            </a:r>
            <a:r>
              <a:rPr lang="tr-TR" sz="2400" dirty="0" err="1"/>
              <a:t>Çoraplık</a:t>
            </a:r>
            <a:r>
              <a:rPr lang="tr-TR" sz="2400" dirty="0"/>
              <a:t> genel olarak astarın ters tarafından kesilen parçadan oluşur.</a:t>
            </a:r>
          </a:p>
          <a:p>
            <a:r>
              <a:rPr lang="tr-TR" sz="2400" b="1" dirty="0"/>
              <a:t>Astar parçalarının birleştirilmesi: </a:t>
            </a:r>
            <a:r>
              <a:rPr lang="tr-TR" sz="2400" dirty="0"/>
              <a:t>Yüz parçası astarın üstüne gelecek şekilde bindirme yapılarak yapıştırılır.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350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5F5B67-B63B-4A96-BC4C-E9C410366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542" y="863600"/>
            <a:ext cx="8534400" cy="1137478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rgbClr val="FF0000"/>
                </a:solidFill>
              </a:rPr>
              <a:t>KALİTE KONTROL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213825-7E4E-4F9D-8A7F-A8472B9D0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417" y="2401957"/>
            <a:ext cx="8688525" cy="3018182"/>
          </a:xfrm>
        </p:spPr>
        <p:txBody>
          <a:bodyPr>
            <a:normAutofit/>
          </a:bodyPr>
          <a:lstStyle/>
          <a:p>
            <a:r>
              <a:rPr lang="tr-TR" sz="2800" dirty="0"/>
              <a:t>Hazır olan saya elamanlarının ve astarın kontrolü yapılarak bir sonraki aşamada çıkabilecek sorunların başlamadan önlemini almalıyız. Kıvırma yapılmış parçaların düzgünlüğü, yapıştırmaların sağlamlığı, deri hataları vb. oluşabilecek sorunları gidermeliyiz.</a:t>
            </a:r>
          </a:p>
        </p:txBody>
      </p:sp>
    </p:spTree>
    <p:extLst>
      <p:ext uri="{BB962C8B-B14F-4D97-AF65-F5344CB8AC3E}">
        <p14:creationId xmlns:p14="http://schemas.microsoft.com/office/powerpoint/2010/main" val="278940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CDD585-866C-444A-B01F-A3706E3E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156" y="972930"/>
            <a:ext cx="8759687" cy="3307522"/>
          </a:xfrm>
        </p:spPr>
        <p:txBody>
          <a:bodyPr>
            <a:normAutofit/>
          </a:bodyPr>
          <a:lstStyle/>
          <a:p>
            <a:r>
              <a:rPr lang="tr-TR" sz="4400" dirty="0">
                <a:solidFill>
                  <a:srgbClr val="FF0000"/>
                </a:solidFill>
              </a:rPr>
              <a:t>BANTLI GAVA İLE İLGİLİ TEZGAH ÇALIŞMALARI</a:t>
            </a:r>
          </a:p>
        </p:txBody>
      </p:sp>
    </p:spTree>
    <p:extLst>
      <p:ext uri="{BB962C8B-B14F-4D97-AF65-F5344CB8AC3E}">
        <p14:creationId xmlns:p14="http://schemas.microsoft.com/office/powerpoint/2010/main" val="284212331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</TotalTime>
  <Words>177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BANTLI GOVA MODEL SAYA</vt:lpstr>
      <vt:lpstr>BANTLI GOVA MODEL SAYANIN TEZGAH İŞLERİ</vt:lpstr>
      <vt:lpstr>ASTAR PARÇALARININ HAZIRLANMASI</vt:lpstr>
      <vt:lpstr>KALİTE KONTROL</vt:lpstr>
      <vt:lpstr>BANTLI GAVA İLE İLGİLİ TEZGAH ÇALIŞMALARI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*BANTLI GOVA SAYANIN TEZGAH İŞLERİ </dc:title>
  <dc:creator>selami özal</dc:creator>
  <cp:lastModifiedBy>selami özal</cp:lastModifiedBy>
  <cp:revision>6</cp:revision>
  <dcterms:created xsi:type="dcterms:W3CDTF">2017-11-06T21:43:48Z</dcterms:created>
  <dcterms:modified xsi:type="dcterms:W3CDTF">2017-11-23T08:19:55Z</dcterms:modified>
</cp:coreProperties>
</file>