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FRAME KULLANARAK SAYFA HAZIRLAMA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71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30232" y="88453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b="1" dirty="0"/>
              <a:t>&lt;</a:t>
            </a:r>
            <a:r>
              <a:rPr lang="tr-TR" sz="2400" b="1" dirty="0" err="1"/>
              <a:t>noframe</a:t>
            </a:r>
            <a:r>
              <a:rPr lang="tr-TR" sz="2400" b="1" dirty="0"/>
              <a:t>&gt;</a:t>
            </a:r>
            <a:endParaRPr lang="tr-TR" sz="2400" dirty="0"/>
          </a:p>
          <a:p>
            <a:r>
              <a:rPr lang="tr-TR" sz="2400" dirty="0"/>
              <a:t>Bazı tarayıcılar çerçeve özelliğini desteklemeyebilir. Bu tür durumlarda sayfaya&lt;</a:t>
            </a:r>
            <a:r>
              <a:rPr lang="tr-TR" sz="2400" dirty="0" err="1"/>
              <a:t>noframe</a:t>
            </a:r>
            <a:r>
              <a:rPr lang="tr-TR" sz="2400" dirty="0"/>
              <a:t>&gt; etiketi kullanarak mesaj yazılması sağlanır ve kullanıcının bu komutla belirlenen mesajla karşılaşması sağlanır.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753" y="2101620"/>
            <a:ext cx="66421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68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20683" y="614833"/>
            <a:ext cx="110753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İç İçe Çerçeve Oluşturma</a:t>
            </a:r>
            <a:endParaRPr lang="tr-TR" sz="2400" dirty="0"/>
          </a:p>
          <a:p>
            <a:r>
              <a:rPr lang="tr-TR" sz="2400" dirty="0"/>
              <a:t>&lt;</a:t>
            </a:r>
            <a:r>
              <a:rPr lang="tr-TR" sz="2400" dirty="0" err="1"/>
              <a:t>frameset</a:t>
            </a:r>
            <a:r>
              <a:rPr lang="tr-TR" sz="2400" dirty="0"/>
              <a:t>&gt; etiketi, aynı pencere içerisinde yatay ve dikey çerçeveleri birlikte </a:t>
            </a:r>
            <a:r>
              <a:rPr lang="tr-TR" sz="2400" dirty="0" smtClean="0"/>
              <a:t>kullanılmasına </a:t>
            </a:r>
            <a:r>
              <a:rPr lang="tr-TR" sz="2400" dirty="0"/>
              <a:t>olanak sağlar</a:t>
            </a:r>
            <a:r>
              <a:rPr lang="tr-TR" dirty="0"/>
              <a:t>.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410" y="2264756"/>
            <a:ext cx="6616700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41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839585" y="1443841"/>
            <a:ext cx="111473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/>
              <a:t>&lt;</a:t>
            </a:r>
            <a:r>
              <a:rPr lang="tr-TR" sz="2400" b="1" dirty="0" err="1"/>
              <a:t>iframe</a:t>
            </a:r>
            <a:r>
              <a:rPr lang="tr-TR" sz="2400" b="1" dirty="0"/>
              <a:t>&gt;</a:t>
            </a:r>
            <a:endParaRPr lang="tr-TR" sz="2400" dirty="0"/>
          </a:p>
          <a:p>
            <a:r>
              <a:rPr lang="tr-TR" sz="2400" dirty="0"/>
              <a:t>&lt;</a:t>
            </a:r>
            <a:r>
              <a:rPr lang="tr-TR" sz="2400" dirty="0" err="1"/>
              <a:t>iframe</a:t>
            </a:r>
            <a:r>
              <a:rPr lang="tr-TR" sz="2400" dirty="0"/>
              <a:t>&gt; etiketi, hazırlamakta olduğunuz sayfanın herhangi bir yerinde başka bir sayfa veya doküman görüntülemek istediğiniz zaman kullanılabilen, bir </a:t>
            </a:r>
            <a:r>
              <a:rPr lang="tr-TR" sz="2400" b="1" dirty="0"/>
              <a:t>iç çerçeve</a:t>
            </a:r>
            <a:r>
              <a:rPr lang="tr-TR" sz="2400" dirty="0"/>
              <a:t> oluşturmaya yarayan etikettir.</a:t>
            </a:r>
          </a:p>
          <a:p>
            <a:r>
              <a:rPr lang="tr-TR" sz="2400" b="1" dirty="0"/>
              <a:t>Kullanılabilecek Parametre Görevi</a:t>
            </a:r>
            <a:endParaRPr lang="tr-TR" sz="2400" dirty="0"/>
          </a:p>
          <a:p>
            <a:r>
              <a:rPr lang="tr-TR" sz="2400" b="1" dirty="0"/>
              <a:t>HEIGHT:</a:t>
            </a:r>
            <a:r>
              <a:rPr lang="tr-TR" sz="2400" dirty="0"/>
              <a:t> Çerçevenin yüksekliğini belirtmek için kullanılır.</a:t>
            </a:r>
            <a:br>
              <a:rPr lang="tr-TR" sz="2400" dirty="0"/>
            </a:br>
            <a:r>
              <a:rPr lang="tr-TR" sz="2400" b="1" dirty="0"/>
              <a:t>WIDTH:</a:t>
            </a:r>
            <a:r>
              <a:rPr lang="tr-TR" sz="2400" dirty="0"/>
              <a:t> Çerçevenin genişliğini belirtmek için kullanılır.</a:t>
            </a:r>
            <a:br>
              <a:rPr lang="tr-TR" sz="2400" dirty="0"/>
            </a:br>
            <a:r>
              <a:rPr lang="tr-TR" sz="2400" b="1" dirty="0"/>
              <a:t>NAME:</a:t>
            </a:r>
            <a:r>
              <a:rPr lang="tr-TR" sz="2400" dirty="0"/>
              <a:t> Çerçeveye isim vermek için kullanılır.</a:t>
            </a:r>
            <a:br>
              <a:rPr lang="tr-TR" sz="2400" dirty="0"/>
            </a:br>
            <a:r>
              <a:rPr lang="tr-TR" sz="2400" b="1" dirty="0"/>
              <a:t>FRAMEBORDER:</a:t>
            </a:r>
            <a:r>
              <a:rPr lang="tr-TR" sz="2400" dirty="0"/>
              <a:t> Çerçevenin kenarlığının olup olmayacağını belirlemek için kullanılır.</a:t>
            </a:r>
            <a:br>
              <a:rPr lang="tr-TR" sz="2400" dirty="0"/>
            </a:br>
            <a:r>
              <a:rPr lang="tr-TR" sz="2400" b="1" dirty="0"/>
              <a:t>SCROLLING:</a:t>
            </a:r>
            <a:r>
              <a:rPr lang="tr-TR" sz="2400" dirty="0"/>
              <a:t> Çerçevede kaydırma çubuklarının kullanılıp kullanılmayacağını belirlemek için kullanılır.</a:t>
            </a:r>
          </a:p>
        </p:txBody>
      </p:sp>
    </p:spTree>
    <p:extLst>
      <p:ext uri="{BB962C8B-B14F-4D97-AF65-F5344CB8AC3E}">
        <p14:creationId xmlns:p14="http://schemas.microsoft.com/office/powerpoint/2010/main" val="4236887427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95</Words>
  <Application>Microsoft Office PowerPoint</Application>
  <PresentationFormat>Geniş ekran</PresentationFormat>
  <Paragraphs>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Dilim</vt:lpstr>
      <vt:lpstr>FRAME KULLANARAK SAYFA HAZIRLAMA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 KULLANARAK SAYFA HAZIRLAMA</dc:title>
  <dc:creator>sgurcan</dc:creator>
  <cp:lastModifiedBy>sgurcan</cp:lastModifiedBy>
  <cp:revision>2</cp:revision>
  <dcterms:created xsi:type="dcterms:W3CDTF">2018-05-09T08:18:31Z</dcterms:created>
  <dcterms:modified xsi:type="dcterms:W3CDTF">2018-05-09T10:33:39Z</dcterms:modified>
</cp:coreProperties>
</file>