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2250B-3607-4265-8061-9BC03DFE44E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AB130-EC79-432C-B039-F295D9A31C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5635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2250B-3607-4265-8061-9BC03DFE44E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AB130-EC79-432C-B039-F295D9A31C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037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2250B-3607-4265-8061-9BC03DFE44E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AB130-EC79-432C-B039-F295D9A31C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5217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2250B-3607-4265-8061-9BC03DFE44E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AB130-EC79-432C-B039-F295D9A31C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4141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2250B-3607-4265-8061-9BC03DFE44E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AB130-EC79-432C-B039-F295D9A31C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0231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2250B-3607-4265-8061-9BC03DFE44E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AB130-EC79-432C-B039-F295D9A31C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8705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2250B-3607-4265-8061-9BC03DFE44E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AB130-EC79-432C-B039-F295D9A31C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4429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2250B-3607-4265-8061-9BC03DFE44E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AB130-EC79-432C-B039-F295D9A31C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005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2250B-3607-4265-8061-9BC03DFE44E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AB130-EC79-432C-B039-F295D9A31C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9766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2250B-3607-4265-8061-9BC03DFE44E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AB130-EC79-432C-B039-F295D9A31C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622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2250B-3607-4265-8061-9BC03DFE44E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AB130-EC79-432C-B039-F295D9A31C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437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2250B-3607-4265-8061-9BC03DFE44EB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AB130-EC79-432C-B039-F295D9A31C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647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 smtClean="0"/>
              <a:t>		… </a:t>
            </a:r>
            <a:r>
              <a:rPr lang="tr-TR" dirty="0" err="1" smtClean="0"/>
              <a:t>Synchronization</a:t>
            </a:r>
            <a:endParaRPr lang="tr-TR" dirty="0" smtClean="0"/>
          </a:p>
          <a:p>
            <a:pPr algn="just">
              <a:buNone/>
            </a:pPr>
            <a:r>
              <a:rPr lang="tr-TR" dirty="0" smtClean="0"/>
              <a:t>		… </a:t>
            </a:r>
            <a:r>
              <a:rPr lang="tr-TR" dirty="0" err="1" smtClean="0"/>
              <a:t>Artificial</a:t>
            </a:r>
            <a:r>
              <a:rPr lang="tr-TR" dirty="0" smtClean="0"/>
              <a:t> </a:t>
            </a:r>
            <a:r>
              <a:rPr lang="tr-TR" dirty="0" err="1" smtClean="0"/>
              <a:t>Insemination</a:t>
            </a:r>
            <a:endParaRPr lang="tr-TR" dirty="0" smtClean="0"/>
          </a:p>
          <a:p>
            <a:pPr algn="just">
              <a:buNone/>
            </a:pPr>
            <a:r>
              <a:rPr lang="tr-TR" dirty="0" smtClean="0"/>
              <a:t>		… </a:t>
            </a:r>
            <a:r>
              <a:rPr lang="tr-TR" dirty="0" err="1" smtClean="0"/>
              <a:t>Embryo</a:t>
            </a:r>
            <a:r>
              <a:rPr lang="tr-TR" dirty="0" smtClean="0"/>
              <a:t> Transfer (ET)</a:t>
            </a:r>
          </a:p>
          <a:p>
            <a:pPr algn="just">
              <a:buNone/>
            </a:pPr>
            <a:r>
              <a:rPr lang="tr-TR" dirty="0" smtClean="0"/>
              <a:t>		…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vitro</a:t>
            </a:r>
            <a:r>
              <a:rPr lang="tr-TR" dirty="0" smtClean="0"/>
              <a:t> </a:t>
            </a:r>
            <a:r>
              <a:rPr lang="tr-TR" dirty="0" err="1" smtClean="0"/>
              <a:t>Embryo</a:t>
            </a:r>
            <a:r>
              <a:rPr lang="tr-TR" dirty="0" smtClean="0"/>
              <a:t> </a:t>
            </a:r>
            <a:r>
              <a:rPr lang="tr-TR" dirty="0" err="1" smtClean="0"/>
              <a:t>Production</a:t>
            </a:r>
            <a:r>
              <a:rPr lang="tr-TR" dirty="0" smtClean="0"/>
              <a:t> (IVP)</a:t>
            </a:r>
          </a:p>
          <a:p>
            <a:pPr algn="just">
              <a:buNone/>
            </a:pPr>
            <a:r>
              <a:rPr lang="tr-TR" dirty="0" smtClean="0"/>
              <a:t>		… </a:t>
            </a:r>
            <a:r>
              <a:rPr lang="tr-TR" dirty="0" err="1" smtClean="0"/>
              <a:t>Trangenesis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Cloning</a:t>
            </a: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133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tr-TR" sz="4400" dirty="0">
                <a:latin typeface="+mj-lt"/>
                <a:ea typeface="+mj-ea"/>
                <a:cs typeface="+mj-cs"/>
              </a:rPr>
              <a:t>ART …</a:t>
            </a:r>
          </a:p>
        </p:txBody>
      </p:sp>
    </p:spTree>
    <p:extLst>
      <p:ext uri="{BB962C8B-B14F-4D97-AF65-F5344CB8AC3E}">
        <p14:creationId xmlns:p14="http://schemas.microsoft.com/office/powerpoint/2010/main" val="327813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Geniş ekran</PresentationFormat>
  <Paragraphs>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Tuna</dc:creator>
  <cp:lastModifiedBy>Tuna</cp:lastModifiedBy>
  <cp:revision>1</cp:revision>
  <dcterms:created xsi:type="dcterms:W3CDTF">2021-05-18T12:23:44Z</dcterms:created>
  <dcterms:modified xsi:type="dcterms:W3CDTF">2021-05-18T12:23:59Z</dcterms:modified>
</cp:coreProperties>
</file>