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20.02.2019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27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20.02.2019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5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20.02.2019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33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20.02.2019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81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20.02.2019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0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20.02.2019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300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20.02.2019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898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20.02.2019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47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20.02.2019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644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20.02.2019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26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20.02.2019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0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4DD3C-F1F3-4E80-B32D-6592E2199398}" type="datetimeFigureOut">
              <a:rPr lang="tr-TR" smtClean="0"/>
              <a:t>20.02.2019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05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VETERINARY FORENSIC MEDICINE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EKREM ÇAĞATAY ÇOLAKOĞLU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 UNİVERSITY VETERINARY FACULTY INTERNAL MEDICINE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4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1" y="159471"/>
            <a:ext cx="10772078" cy="6698529"/>
          </a:xfrm>
        </p:spPr>
      </p:pic>
    </p:spTree>
    <p:extLst>
      <p:ext uri="{BB962C8B-B14F-4D97-AF65-F5344CB8AC3E}">
        <p14:creationId xmlns:p14="http://schemas.microsoft.com/office/powerpoint/2010/main" val="424958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01" y="-1"/>
            <a:ext cx="7854503" cy="6840445"/>
          </a:xfrm>
        </p:spPr>
      </p:pic>
    </p:spTree>
    <p:extLst>
      <p:ext uri="{BB962C8B-B14F-4D97-AF65-F5344CB8AC3E}">
        <p14:creationId xmlns:p14="http://schemas.microsoft.com/office/powerpoint/2010/main" val="218427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931805" cy="6845563"/>
          </a:xfrm>
        </p:spPr>
      </p:pic>
    </p:spTree>
    <p:extLst>
      <p:ext uri="{BB962C8B-B14F-4D97-AF65-F5344CB8AC3E}">
        <p14:creationId xmlns:p14="http://schemas.microsoft.com/office/powerpoint/2010/main" val="113460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8" y="0"/>
            <a:ext cx="10626182" cy="6924236"/>
          </a:xfrm>
        </p:spPr>
      </p:pic>
    </p:spTree>
    <p:extLst>
      <p:ext uri="{BB962C8B-B14F-4D97-AF65-F5344CB8AC3E}">
        <p14:creationId xmlns:p14="http://schemas.microsoft.com/office/powerpoint/2010/main" val="13986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945029" cy="7112454"/>
          </a:xfrm>
        </p:spPr>
      </p:pic>
    </p:spTree>
    <p:extLst>
      <p:ext uri="{BB962C8B-B14F-4D97-AF65-F5344CB8AC3E}">
        <p14:creationId xmlns:p14="http://schemas.microsoft.com/office/powerpoint/2010/main" val="3927476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34"/>
            <a:ext cx="12076492" cy="6370522"/>
          </a:xfrm>
        </p:spPr>
      </p:pic>
    </p:spTree>
    <p:extLst>
      <p:ext uri="{BB962C8B-B14F-4D97-AF65-F5344CB8AC3E}">
        <p14:creationId xmlns:p14="http://schemas.microsoft.com/office/powerpoint/2010/main" val="173175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04" y="0"/>
            <a:ext cx="7275584" cy="6755900"/>
          </a:xfrm>
        </p:spPr>
      </p:pic>
    </p:spTree>
    <p:extLst>
      <p:ext uri="{BB962C8B-B14F-4D97-AF65-F5344CB8AC3E}">
        <p14:creationId xmlns:p14="http://schemas.microsoft.com/office/powerpoint/2010/main" val="564524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VETERINARY FORENSIC MEDICINE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EKREM ÇAĞATAY ÇOLAKOĞLU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 UNİVERSITY VETERINARY FACULTY INTERNAL MEDICINE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27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28</Words>
  <Application>Microsoft Office PowerPoint</Application>
  <PresentationFormat>Geniş ekran</PresentationFormat>
  <Paragraphs>6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Teması</vt:lpstr>
      <vt:lpstr>VETERINARY FORENSIC MEDICINE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VETERINARY FORENSIC MEDICINE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Ekrem Çolakoğlu</dc:creator>
  <cp:lastModifiedBy>Ekrem Çolakoğlu</cp:lastModifiedBy>
  <cp:revision>3</cp:revision>
  <dcterms:created xsi:type="dcterms:W3CDTF">2019-02-20T18:41:04Z</dcterms:created>
  <dcterms:modified xsi:type="dcterms:W3CDTF">2019-02-20T19:44:57Z</dcterms:modified>
</cp:coreProperties>
</file>