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3" r:id="rId4"/>
    <p:sldId id="257" r:id="rId5"/>
    <p:sldId id="258" r:id="rId6"/>
    <p:sldId id="259" r:id="rId7"/>
    <p:sldId id="260" r:id="rId8"/>
    <p:sldId id="26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6C9E01D-3ED1-44FF-B1A9-FEEAC60929A4}" type="datetimeFigureOut">
              <a:rPr lang="tr-TR" smtClean="0"/>
              <a:t>9.05.2020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2E156C2-DA4E-4689-8721-49EA5BB8335E}" type="slidenum">
              <a:rPr lang="tr-TR" smtClean="0"/>
              <a:t>‹#›</a:t>
            </a:fld>
            <a:endParaRPr lang="tr-TR"/>
          </a:p>
        </p:txBody>
      </p:sp>
    </p:spTree>
    <p:extLst>
      <p:ext uri="{BB962C8B-B14F-4D97-AF65-F5344CB8AC3E}">
        <p14:creationId xmlns:p14="http://schemas.microsoft.com/office/powerpoint/2010/main" val="300888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6C9E01D-3ED1-44FF-B1A9-FEEAC60929A4}" type="datetimeFigureOut">
              <a:rPr lang="tr-TR" smtClean="0"/>
              <a:t>9.05.2020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2E156C2-DA4E-4689-8721-49EA5BB8335E}" type="slidenum">
              <a:rPr lang="tr-TR" smtClean="0"/>
              <a:t>‹#›</a:t>
            </a:fld>
            <a:endParaRPr lang="tr-TR"/>
          </a:p>
        </p:txBody>
      </p:sp>
    </p:spTree>
    <p:extLst>
      <p:ext uri="{BB962C8B-B14F-4D97-AF65-F5344CB8AC3E}">
        <p14:creationId xmlns:p14="http://schemas.microsoft.com/office/powerpoint/2010/main" val="3696115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6C9E01D-3ED1-44FF-B1A9-FEEAC60929A4}" type="datetimeFigureOut">
              <a:rPr lang="tr-TR" smtClean="0"/>
              <a:t>9.05.2020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2E156C2-DA4E-4689-8721-49EA5BB8335E}" type="slidenum">
              <a:rPr lang="tr-TR" smtClean="0"/>
              <a:t>‹#›</a:t>
            </a:fld>
            <a:endParaRPr lang="tr-TR"/>
          </a:p>
        </p:txBody>
      </p:sp>
    </p:spTree>
    <p:extLst>
      <p:ext uri="{BB962C8B-B14F-4D97-AF65-F5344CB8AC3E}">
        <p14:creationId xmlns:p14="http://schemas.microsoft.com/office/powerpoint/2010/main" val="2165886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6C9E01D-3ED1-44FF-B1A9-FEEAC60929A4}" type="datetimeFigureOut">
              <a:rPr lang="tr-TR" smtClean="0"/>
              <a:t>9.05.2020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2E156C2-DA4E-4689-8721-49EA5BB8335E}" type="slidenum">
              <a:rPr lang="tr-TR" smtClean="0"/>
              <a:t>‹#›</a:t>
            </a:fld>
            <a:endParaRPr lang="tr-TR"/>
          </a:p>
        </p:txBody>
      </p:sp>
    </p:spTree>
    <p:extLst>
      <p:ext uri="{BB962C8B-B14F-4D97-AF65-F5344CB8AC3E}">
        <p14:creationId xmlns:p14="http://schemas.microsoft.com/office/powerpoint/2010/main" val="2136866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tr-TR"/>
              <a:t>Asıl başlık stilini düzenlemek için tıklayın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8593667" y="6272784"/>
            <a:ext cx="2644309" cy="365125"/>
          </a:xfrm>
        </p:spPr>
        <p:txBody>
          <a:bodyPr/>
          <a:lstStyle/>
          <a:p>
            <a:fld id="{A6C9E01D-3ED1-44FF-B1A9-FEEAC60929A4}" type="datetimeFigureOut">
              <a:rPr lang="tr-TR" smtClean="0"/>
              <a:t>9.05.2020</a:t>
            </a:fld>
            <a:endParaRPr lang="tr-TR"/>
          </a:p>
        </p:txBody>
      </p:sp>
      <p:sp>
        <p:nvSpPr>
          <p:cNvPr id="5" name="Footer Placeholder 4"/>
          <p:cNvSpPr>
            <a:spLocks noGrp="1"/>
          </p:cNvSpPr>
          <p:nvPr>
            <p:ph type="ftr" sz="quarter" idx="11"/>
          </p:nvPr>
        </p:nvSpPr>
        <p:spPr>
          <a:xfrm>
            <a:off x="2182708" y="6272784"/>
            <a:ext cx="6327648" cy="365125"/>
          </a:xfrm>
        </p:spPr>
        <p:txBody>
          <a:bodyPr/>
          <a:lstStyle/>
          <a:p>
            <a:endParaRPr lang="tr-T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2E156C2-DA4E-4689-8721-49EA5BB8335E}" type="slidenum">
              <a:rPr lang="tr-TR" smtClean="0"/>
              <a:t>‹#›</a:t>
            </a:fld>
            <a:endParaRPr lang="tr-TR"/>
          </a:p>
        </p:txBody>
      </p:sp>
    </p:spTree>
    <p:extLst>
      <p:ext uri="{BB962C8B-B14F-4D97-AF65-F5344CB8AC3E}">
        <p14:creationId xmlns:p14="http://schemas.microsoft.com/office/powerpoint/2010/main" val="2488453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6C9E01D-3ED1-44FF-B1A9-FEEAC60929A4}" type="datetimeFigureOut">
              <a:rPr lang="tr-TR" smtClean="0"/>
              <a:t>9.05.2020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2E156C2-DA4E-4689-8721-49EA5BB8335E}" type="slidenum">
              <a:rPr lang="tr-TR" smtClean="0"/>
              <a:t>‹#›</a:t>
            </a:fld>
            <a:endParaRPr lang="tr-TR"/>
          </a:p>
        </p:txBody>
      </p:sp>
    </p:spTree>
    <p:extLst>
      <p:ext uri="{BB962C8B-B14F-4D97-AF65-F5344CB8AC3E}">
        <p14:creationId xmlns:p14="http://schemas.microsoft.com/office/powerpoint/2010/main" val="1492903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A6C9E01D-3ED1-44FF-B1A9-FEEAC60929A4}" type="datetimeFigureOut">
              <a:rPr lang="tr-TR" smtClean="0"/>
              <a:t>9.05.2020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2E156C2-DA4E-4689-8721-49EA5BB8335E}" type="slidenum">
              <a:rPr lang="tr-TR" smtClean="0"/>
              <a:t>‹#›</a:t>
            </a:fld>
            <a:endParaRPr lang="tr-TR"/>
          </a:p>
        </p:txBody>
      </p:sp>
    </p:spTree>
    <p:extLst>
      <p:ext uri="{BB962C8B-B14F-4D97-AF65-F5344CB8AC3E}">
        <p14:creationId xmlns:p14="http://schemas.microsoft.com/office/powerpoint/2010/main" val="3221180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A6C9E01D-3ED1-44FF-B1A9-FEEAC60929A4}" type="datetimeFigureOut">
              <a:rPr lang="tr-TR" smtClean="0"/>
              <a:t>9.05.2020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2E156C2-DA4E-4689-8721-49EA5BB8335E}" type="slidenum">
              <a:rPr lang="tr-TR" smtClean="0"/>
              <a:t>‹#›</a:t>
            </a:fld>
            <a:endParaRPr lang="tr-TR"/>
          </a:p>
        </p:txBody>
      </p:sp>
    </p:spTree>
    <p:extLst>
      <p:ext uri="{BB962C8B-B14F-4D97-AF65-F5344CB8AC3E}">
        <p14:creationId xmlns:p14="http://schemas.microsoft.com/office/powerpoint/2010/main" val="3396633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C9E01D-3ED1-44FF-B1A9-FEEAC60929A4}" type="datetimeFigureOut">
              <a:rPr lang="tr-TR" smtClean="0"/>
              <a:t>9.05.2020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2E156C2-DA4E-4689-8721-49EA5BB8335E}" type="slidenum">
              <a:rPr lang="tr-TR" smtClean="0"/>
              <a:t>‹#›</a:t>
            </a:fld>
            <a:endParaRPr lang="tr-TR"/>
          </a:p>
        </p:txBody>
      </p:sp>
    </p:spTree>
    <p:extLst>
      <p:ext uri="{BB962C8B-B14F-4D97-AF65-F5344CB8AC3E}">
        <p14:creationId xmlns:p14="http://schemas.microsoft.com/office/powerpoint/2010/main" val="1829526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stilini düzenlemek için tıklayın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6C9E01D-3ED1-44FF-B1A9-FEEAC60929A4}" type="datetimeFigureOut">
              <a:rPr lang="tr-TR" smtClean="0"/>
              <a:t>9.05.2020</a:t>
            </a:fld>
            <a:endParaRPr lang="tr-TR"/>
          </a:p>
        </p:txBody>
      </p:sp>
      <p:sp>
        <p:nvSpPr>
          <p:cNvPr id="6" name="Footer Placeholder 5"/>
          <p:cNvSpPr>
            <a:spLocks noGrp="1"/>
          </p:cNvSpPr>
          <p:nvPr>
            <p:ph type="ftr" sz="quarter" idx="11"/>
          </p:nvPr>
        </p:nvSpPr>
        <p:spPr/>
        <p:txBody>
          <a:bodyPr/>
          <a:lstStyle/>
          <a:p>
            <a:endParaRPr lang="tr-T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2E156C2-DA4E-4689-8721-49EA5BB8335E}" type="slidenum">
              <a:rPr lang="tr-TR" smtClean="0"/>
              <a:t>‹#›</a:t>
            </a:fld>
            <a:endParaRPr lang="tr-TR"/>
          </a:p>
        </p:txBody>
      </p:sp>
    </p:spTree>
    <p:extLst>
      <p:ext uri="{BB962C8B-B14F-4D97-AF65-F5344CB8AC3E}">
        <p14:creationId xmlns:p14="http://schemas.microsoft.com/office/powerpoint/2010/main" val="2634514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6C9E01D-3ED1-44FF-B1A9-FEEAC60929A4}" type="datetimeFigureOut">
              <a:rPr lang="tr-TR" smtClean="0"/>
              <a:t>9.05.2020</a:t>
            </a:fld>
            <a:endParaRPr lang="tr-T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2E156C2-DA4E-4689-8721-49EA5BB8335E}" type="slidenum">
              <a:rPr lang="tr-TR" smtClean="0"/>
              <a:t>‹#›</a:t>
            </a:fld>
            <a:endParaRPr lang="tr-TR"/>
          </a:p>
        </p:txBody>
      </p:sp>
    </p:spTree>
    <p:extLst>
      <p:ext uri="{BB962C8B-B14F-4D97-AF65-F5344CB8AC3E}">
        <p14:creationId xmlns:p14="http://schemas.microsoft.com/office/powerpoint/2010/main" val="3786864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A6C9E01D-3ED1-44FF-B1A9-FEEAC60929A4}" type="datetimeFigureOut">
              <a:rPr lang="tr-TR" smtClean="0"/>
              <a:t>9.05.2020</a:t>
            </a:fld>
            <a:endParaRPr lang="tr-T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tr-T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2E156C2-DA4E-4689-8721-49EA5BB8335E}" type="slidenum">
              <a:rPr lang="tr-TR" smtClean="0"/>
              <a:t>‹#›</a:t>
            </a:fld>
            <a:endParaRPr lang="tr-TR"/>
          </a:p>
        </p:txBody>
      </p:sp>
    </p:spTree>
    <p:extLst>
      <p:ext uri="{BB962C8B-B14F-4D97-AF65-F5344CB8AC3E}">
        <p14:creationId xmlns:p14="http://schemas.microsoft.com/office/powerpoint/2010/main" val="1098537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luca.gov.t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1A0DBB4-5D59-4474-A477-ED74ACC1CE9A}"/>
              </a:ext>
            </a:extLst>
          </p:cNvPr>
          <p:cNvSpPr>
            <a:spLocks noGrp="1"/>
          </p:cNvSpPr>
          <p:nvPr>
            <p:ph type="ctrTitle"/>
          </p:nvPr>
        </p:nvSpPr>
        <p:spPr/>
        <p:txBody>
          <a:bodyPr/>
          <a:lstStyle/>
          <a:p>
            <a:r>
              <a:rPr lang="tr-TR" sz="7200" dirty="0"/>
              <a:t>SİSTEME NASIL GİRİŞ YAPILIR?</a:t>
            </a:r>
            <a:br>
              <a:rPr lang="tr-TR" dirty="0"/>
            </a:br>
            <a:endParaRPr lang="tr-TR" dirty="0"/>
          </a:p>
        </p:txBody>
      </p:sp>
      <p:sp>
        <p:nvSpPr>
          <p:cNvPr id="3" name="Alt Başlık 2">
            <a:extLst>
              <a:ext uri="{FF2B5EF4-FFF2-40B4-BE49-F238E27FC236}">
                <a16:creationId xmlns:a16="http://schemas.microsoft.com/office/drawing/2014/main" id="{AD260819-D492-4F89-BC2A-34C5AD92D4AF}"/>
              </a:ext>
            </a:extLst>
          </p:cNvPr>
          <p:cNvSpPr>
            <a:spLocks noGrp="1"/>
          </p:cNvSpPr>
          <p:nvPr>
            <p:ph type="subTitle" idx="1"/>
          </p:nvPr>
        </p:nvSpPr>
        <p:spPr/>
        <p:txBody>
          <a:bodyPr/>
          <a:lstStyle/>
          <a:p>
            <a:endParaRPr lang="tr-TR"/>
          </a:p>
        </p:txBody>
      </p:sp>
    </p:spTree>
    <p:extLst>
      <p:ext uri="{BB962C8B-B14F-4D97-AF65-F5344CB8AC3E}">
        <p14:creationId xmlns:p14="http://schemas.microsoft.com/office/powerpoint/2010/main" val="1606244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A4CC4F-DF1D-4D45-8D96-27AB4176F24A}"/>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03DDDB29-3A8C-4272-93A8-AF3E91DC4D3B}"/>
              </a:ext>
            </a:extLst>
          </p:cNvPr>
          <p:cNvSpPr>
            <a:spLocks noGrp="1"/>
          </p:cNvSpPr>
          <p:nvPr>
            <p:ph idx="1"/>
          </p:nvPr>
        </p:nvSpPr>
        <p:spPr/>
        <p:txBody>
          <a:bodyPr/>
          <a:lstStyle/>
          <a:p>
            <a:pPr algn="just"/>
            <a:r>
              <a:rPr lang="tr-TR" sz="3200" dirty="0"/>
              <a:t>Bilgisayarlı muhasebe programları arasında yer alan </a:t>
            </a:r>
            <a:r>
              <a:rPr lang="tr-TR" sz="3200" dirty="0" err="1"/>
              <a:t>luca</a:t>
            </a:r>
            <a:r>
              <a:rPr lang="tr-TR" sz="3200" dirty="0"/>
              <a:t> resmi muhasebe işlerine imkan sunan bir yazılımdır. Bu yazılım ile bilanço, yevmiye defteri, gelir tablosu gibi işlemlerin takibi yapılır.</a:t>
            </a:r>
          </a:p>
          <a:p>
            <a:endParaRPr lang="tr-TR" dirty="0"/>
          </a:p>
        </p:txBody>
      </p:sp>
    </p:spTree>
    <p:extLst>
      <p:ext uri="{BB962C8B-B14F-4D97-AF65-F5344CB8AC3E}">
        <p14:creationId xmlns:p14="http://schemas.microsoft.com/office/powerpoint/2010/main" val="3106296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E1473DD-3141-4A06-ACF9-C67C9766AC60}"/>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65BC1094-265E-410A-B68B-F83C9120F73E}"/>
              </a:ext>
            </a:extLst>
          </p:cNvPr>
          <p:cNvSpPr>
            <a:spLocks noGrp="1"/>
          </p:cNvSpPr>
          <p:nvPr>
            <p:ph idx="1"/>
          </p:nvPr>
        </p:nvSpPr>
        <p:spPr/>
        <p:txBody>
          <a:bodyPr>
            <a:normAutofit/>
          </a:bodyPr>
          <a:lstStyle/>
          <a:p>
            <a:pPr algn="just"/>
            <a:r>
              <a:rPr lang="tr-TR" sz="2400" dirty="0"/>
              <a:t>Luca ile muhasebe departmanında ihtiyaç duyulan işlemlerin çoğu, yapılabilmektedir. Bu program sayesinde hızlı ve pratik bir şekilde fiş girişleri sağlanarak doğru raporlama yöntemleri elde edilir. </a:t>
            </a:r>
          </a:p>
          <a:p>
            <a:pPr algn="just"/>
            <a:r>
              <a:rPr lang="tr-TR" sz="2400" dirty="0"/>
              <a:t>Ayrıca işletmenin banka ödemeleri için gerekli olan banka ekstrelerinin otomatik olarak kayıt altına alınması, bankalarla yapılan işlemlerin hemen ardından bu işlemlerin Luca ile otomatik biçimde muhasebe kaydına dönüştürülmesi gibi özellikler sayesinde muhasebe çalışmalarında zaman kaybın engellenmektedir.</a:t>
            </a:r>
          </a:p>
          <a:p>
            <a:endParaRPr lang="tr-TR" sz="2400" dirty="0"/>
          </a:p>
        </p:txBody>
      </p:sp>
    </p:spTree>
    <p:extLst>
      <p:ext uri="{BB962C8B-B14F-4D97-AF65-F5344CB8AC3E}">
        <p14:creationId xmlns:p14="http://schemas.microsoft.com/office/powerpoint/2010/main" val="1383147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D025A4-4F12-479C-9324-974D5A1916A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B2F9C361-944A-4A09-AC91-3ED51E13915C}"/>
              </a:ext>
            </a:extLst>
          </p:cNvPr>
          <p:cNvSpPr>
            <a:spLocks noGrp="1"/>
          </p:cNvSpPr>
          <p:nvPr>
            <p:ph idx="1"/>
          </p:nvPr>
        </p:nvSpPr>
        <p:spPr/>
        <p:txBody>
          <a:bodyPr/>
          <a:lstStyle/>
          <a:p>
            <a:r>
              <a:rPr lang="tr-TR" sz="2400" dirty="0"/>
              <a:t>İnternette </a:t>
            </a:r>
            <a:r>
              <a:rPr lang="tr-TR" sz="2400" u="sng" dirty="0">
                <a:hlinkClick r:id="rId2"/>
              </a:rPr>
              <a:t>www.luca.gov.tr</a:t>
            </a:r>
            <a:r>
              <a:rPr lang="tr-TR" sz="2400" dirty="0"/>
              <a:t> adresine girilir. Sisteme giriş kısmına tıklanır</a:t>
            </a:r>
          </a:p>
          <a:p>
            <a:r>
              <a:rPr lang="tr-TR" sz="2400" dirty="0"/>
              <a:t>Luca Koza seçilir.</a:t>
            </a:r>
          </a:p>
          <a:p>
            <a:r>
              <a:rPr lang="tr-TR" sz="2400" b="1" dirty="0"/>
              <a:t>Üye numarası: 123456</a:t>
            </a:r>
          </a:p>
          <a:p>
            <a:r>
              <a:rPr lang="tr-TR" sz="2400" b="1" dirty="0"/>
              <a:t>Geçici Kullanıcı Adı: </a:t>
            </a:r>
            <a:r>
              <a:rPr lang="tr-TR" sz="2400" b="1" dirty="0" err="1"/>
              <a:t>emyoemyo</a:t>
            </a:r>
            <a:endParaRPr lang="tr-TR" sz="2400" b="1" dirty="0"/>
          </a:p>
          <a:p>
            <a:r>
              <a:rPr lang="tr-TR" sz="2400" b="1" dirty="0"/>
              <a:t>Şifre:gjıkl4556</a:t>
            </a:r>
          </a:p>
          <a:p>
            <a:r>
              <a:rPr lang="tr-TR" sz="2400" dirty="0"/>
              <a:t>LUCA MALİ MÜŞAVİR PAKETİ </a:t>
            </a:r>
            <a:r>
              <a:rPr lang="tr-TR" sz="2400" dirty="0">
                <a:highlight>
                  <a:srgbClr val="FFFF00"/>
                </a:highlight>
              </a:rPr>
              <a:t>(Sarı renkli</a:t>
            </a:r>
            <a:r>
              <a:rPr lang="tr-TR" sz="2400" dirty="0"/>
              <a:t>) tıklayınız,</a:t>
            </a:r>
          </a:p>
          <a:p>
            <a:endParaRPr lang="tr-TR" dirty="0"/>
          </a:p>
        </p:txBody>
      </p:sp>
      <p:sp>
        <p:nvSpPr>
          <p:cNvPr id="16" name="Sağ Ayraç 15">
            <a:extLst>
              <a:ext uri="{FF2B5EF4-FFF2-40B4-BE49-F238E27FC236}">
                <a16:creationId xmlns:a16="http://schemas.microsoft.com/office/drawing/2014/main" id="{8EF8A94F-82B9-4FFC-B5BB-5329B9B3A2FC}"/>
              </a:ext>
            </a:extLst>
          </p:cNvPr>
          <p:cNvSpPr/>
          <p:nvPr/>
        </p:nvSpPr>
        <p:spPr>
          <a:xfrm>
            <a:off x="6096000" y="3429001"/>
            <a:ext cx="534572" cy="1086728"/>
          </a:xfrm>
          <a:prstGeom prst="rightBrace">
            <a:avLst>
              <a:gd name="adj1" fmla="val 5701"/>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solidFill>
                <a:schemeClr val="accent2">
                  <a:lumMod val="60000"/>
                  <a:lumOff val="40000"/>
                </a:schemeClr>
              </a:solidFill>
            </a:endParaRPr>
          </a:p>
        </p:txBody>
      </p:sp>
      <p:sp>
        <p:nvSpPr>
          <p:cNvPr id="17" name="Metin kutusu 16">
            <a:extLst>
              <a:ext uri="{FF2B5EF4-FFF2-40B4-BE49-F238E27FC236}">
                <a16:creationId xmlns:a16="http://schemas.microsoft.com/office/drawing/2014/main" id="{E28FB638-8A3E-4667-8B21-E5D3411EB5C1}"/>
              </a:ext>
            </a:extLst>
          </p:cNvPr>
          <p:cNvSpPr txBox="1"/>
          <p:nvPr/>
        </p:nvSpPr>
        <p:spPr>
          <a:xfrm>
            <a:off x="6783322" y="3787699"/>
            <a:ext cx="2096087" cy="369332"/>
          </a:xfrm>
          <a:prstGeom prst="rect">
            <a:avLst/>
          </a:prstGeom>
          <a:noFill/>
        </p:spPr>
        <p:txBody>
          <a:bodyPr wrap="square" rtlCol="0">
            <a:spAutoFit/>
          </a:bodyPr>
          <a:lstStyle/>
          <a:p>
            <a:r>
              <a:rPr lang="tr-TR" b="1" dirty="0"/>
              <a:t>Bilgiler girilir.</a:t>
            </a:r>
          </a:p>
        </p:txBody>
      </p:sp>
    </p:spTree>
    <p:extLst>
      <p:ext uri="{BB962C8B-B14F-4D97-AF65-F5344CB8AC3E}">
        <p14:creationId xmlns:p14="http://schemas.microsoft.com/office/powerpoint/2010/main" val="4082890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C2BFE924-D365-4DA0-8E4C-42DE8DE4F90E}"/>
              </a:ext>
            </a:extLst>
          </p:cNvPr>
          <p:cNvPicPr>
            <a:picLocks noGrp="1"/>
          </p:cNvPicPr>
          <p:nvPr>
            <p:ph idx="1"/>
          </p:nvPr>
        </p:nvPicPr>
        <p:blipFill rotWithShape="1">
          <a:blip r:embed="rId2"/>
          <a:srcRect l="14760" t="20347" r="15683" b="14345"/>
          <a:stretch/>
        </p:blipFill>
        <p:spPr bwMode="auto">
          <a:xfrm>
            <a:off x="1988457" y="870857"/>
            <a:ext cx="8447314" cy="490582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31603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E31F97AA-C15A-47B3-9A7A-EE70D7B22C42}"/>
              </a:ext>
            </a:extLst>
          </p:cNvPr>
          <p:cNvPicPr>
            <a:picLocks noGrp="1"/>
          </p:cNvPicPr>
          <p:nvPr>
            <p:ph idx="1"/>
          </p:nvPr>
        </p:nvPicPr>
        <p:blipFill rotWithShape="1">
          <a:blip r:embed="rId2"/>
          <a:srcRect l="14945" t="19363" r="15683" b="15658"/>
          <a:stretch/>
        </p:blipFill>
        <p:spPr bwMode="auto">
          <a:xfrm>
            <a:off x="2252681" y="850900"/>
            <a:ext cx="8154062" cy="5156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09568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892BE653-68B0-4FE0-9171-9BDB420A523C}"/>
              </a:ext>
            </a:extLst>
          </p:cNvPr>
          <p:cNvPicPr>
            <a:picLocks noGrp="1"/>
          </p:cNvPicPr>
          <p:nvPr>
            <p:ph idx="1"/>
          </p:nvPr>
        </p:nvPicPr>
        <p:blipFill rotWithShape="1">
          <a:blip r:embed="rId2"/>
          <a:srcRect l="21033" t="19035" r="26753" b="19923"/>
          <a:stretch/>
        </p:blipFill>
        <p:spPr bwMode="auto">
          <a:xfrm>
            <a:off x="2220687" y="1403350"/>
            <a:ext cx="7823200" cy="41991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48473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ADE89343-3CD4-4CD8-8FD1-000BB68A0340}"/>
              </a:ext>
            </a:extLst>
          </p:cNvPr>
          <p:cNvPicPr>
            <a:picLocks noGrp="1"/>
          </p:cNvPicPr>
          <p:nvPr>
            <p:ph idx="1"/>
          </p:nvPr>
        </p:nvPicPr>
        <p:blipFill rotWithShape="1">
          <a:blip r:embed="rId2"/>
          <a:srcRect l="17159" t="21004" r="29336" b="15658"/>
          <a:stretch/>
        </p:blipFill>
        <p:spPr bwMode="auto">
          <a:xfrm>
            <a:off x="2438400" y="827315"/>
            <a:ext cx="7939314" cy="4648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675059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ahta Yazı">
  <a:themeElements>
    <a:clrScheme name="Tahta Yazı">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ahta Yazı">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ahta Yazı">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TM03090434[[fn=Tahta Yazı]]</Template>
  <TotalTime>9</TotalTime>
  <Words>145</Words>
  <Application>Microsoft Office PowerPoint</Application>
  <PresentationFormat>Geniş ekran</PresentationFormat>
  <Paragraphs>11</Paragraphs>
  <Slides>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8</vt:i4>
      </vt:variant>
    </vt:vector>
  </HeadingPairs>
  <TitlesOfParts>
    <vt:vector size="12" baseType="lpstr">
      <vt:lpstr>Rockwell</vt:lpstr>
      <vt:lpstr>Rockwell Condensed</vt:lpstr>
      <vt:lpstr>Wingdings</vt:lpstr>
      <vt:lpstr>Tahta Yazı</vt:lpstr>
      <vt:lpstr>SİSTEME NASIL GİRİŞ YAPILIR? </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User</cp:lastModifiedBy>
  <cp:revision>4</cp:revision>
  <dcterms:created xsi:type="dcterms:W3CDTF">2020-05-09T12:50:17Z</dcterms:created>
  <dcterms:modified xsi:type="dcterms:W3CDTF">2020-05-09T14:09:25Z</dcterms:modified>
</cp:coreProperties>
</file>