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7" r:id="rId4"/>
    <p:sldId id="264" r:id="rId5"/>
    <p:sldId id="263" r:id="rId6"/>
    <p:sldId id="258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97DE9-3403-45B4-8C97-E57B82E6EAE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6DC12-9D46-4634-8744-C9468C5914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8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6DC12-9D46-4634-8744-C9468C59147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82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124F63-E43B-4A90-B097-CC14DB2CE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A42C97E-F232-4655-AB7F-B8D1920DB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B0A9F8-9144-442D-8E24-175BD02D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41A0-EDA7-4A6A-9A83-8D3F989F529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8ED753-55E1-4A98-B876-6F487F33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634044-4AFE-4606-BD49-5AC076F6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C117-76E6-4C8E-8C82-4D81687A5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73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9228B64-C968-4BE8-8B19-92FE4F4F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A470009-51D0-40E4-9F1F-B551F5935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51734D-D0CC-442A-BFAD-2266BB47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41A0-EDA7-4A6A-9A83-8D3F989F529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A40D483-2E14-4EA0-94EC-4468E778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476359-B78D-4C7A-82A6-F2D92A5B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C117-76E6-4C8E-8C82-4D81687A5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7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902E2F0-5AAB-4B73-A931-87B032F7B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33DF929-BEB7-488D-892E-6038E461A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B9D6E8-7C0B-452E-AB49-E9C615D6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41A0-EDA7-4A6A-9A83-8D3F989F529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02AD5E-EFA5-454E-89C3-9688420B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E953C7-C55C-4A95-A7EE-2F7A1575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C117-76E6-4C8E-8C82-4D81687A5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02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E428BFD-1234-4BE5-AB1A-FFC3000B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36966E-B463-455D-8E3E-B60CC313A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A2D553B-6D69-40DF-B57A-548A1911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41A0-EDA7-4A6A-9A83-8D3F989F529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A284A24-1666-4517-BE91-D7772F55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71F-6A11-425E-9CBD-8FAC4062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C117-76E6-4C8E-8C82-4D81687A5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562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787A7B1-A9E5-4C71-BCB9-31E328E84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EEAD586-653C-4561-8751-923941826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6757FE-2731-4F4D-9190-A32D146C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41A0-EDA7-4A6A-9A83-8D3F989F529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2D259E-A498-4333-8E7E-805603FC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B8A8085-C86E-4C9C-BCE1-2AD68661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C117-76E6-4C8E-8C82-4D81687A5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36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064E9A-B202-4743-8733-C444F88E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480747-94B8-4817-BFB0-D32CA9EB6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80135D0-A844-44B1-AE1A-8B627AEC9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AADFB5C-7026-41FB-8CFB-B9003A8D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41A0-EDA7-4A6A-9A83-8D3F989F529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BD8C25E-B117-4E29-B7BB-84E5240A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CE21F44-29D7-41AC-B695-F307F533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C117-76E6-4C8E-8C82-4D81687A5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53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6C381B-D784-475C-B41B-8330B31F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6E93CF-607E-40C4-95BA-704993351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6E07453-6BBB-4307-85A6-6728B0C20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65A417E-332C-447D-B39D-4447A6D96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34EC9F2-7A45-4733-8445-D5F12F421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9BAA9B1-AC9A-4E53-A99F-616A5FD4C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41A0-EDA7-4A6A-9A83-8D3F989F529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2886AFA-094B-42E2-95B2-6F4FBF18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1FCE2D5-8395-4B90-AD07-9D1D2457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C117-76E6-4C8E-8C82-4D81687A5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58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E8C4FF0-FA7E-4981-9CD5-F70E3B87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F533C46-D842-494E-9072-9E817904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41A0-EDA7-4A6A-9A83-8D3F989F529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7EC7763-044D-490C-ABD7-8193BF1E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F25CA1C-5A7C-4EE1-9A15-AE93EE6F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C117-76E6-4C8E-8C82-4D81687A5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99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091D486-58E3-4F6F-89E5-8CBC818EF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41A0-EDA7-4A6A-9A83-8D3F989F529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4DD5C3B-7078-44B4-83CD-30839316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04A2AA5-045C-451A-8493-A7AB1A50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C117-76E6-4C8E-8C82-4D81687A5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59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574F8EB-5CFE-43D9-93CD-4F7EBE06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69BBF5-6E14-4567-AF5E-E7F9BCE62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65B72DD-EC15-4A42-AF65-5ADED2CC6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54C6579-619D-4683-B966-D3724869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41A0-EDA7-4A6A-9A83-8D3F989F529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753232E-F441-4A30-8AFB-9CF20715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48E638A-611A-49EF-834B-27D501B8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C117-76E6-4C8E-8C82-4D81687A5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EDFCFB5-B352-40C7-8486-3A5B9093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6699298-B04E-44CE-A48A-3CE11FAB5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4ABEAF3-0F60-4901-8AC5-98D1068D6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A40EA11-940C-4EEB-8347-BCF537DC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41A0-EDA7-4A6A-9A83-8D3F989F529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BC9020-BCB2-48AF-A52C-407F0E03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BD96C48-E4C0-4239-BADA-B3F07512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C117-76E6-4C8E-8C82-4D81687A5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87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96BE909-893D-4AFC-9984-25F281CB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646A9A-5A26-4835-A86A-37A116BF9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E1EF72-5517-49C6-AE2D-C0DCD0B75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D41A0-EDA7-4A6A-9A83-8D3F989F529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7716DB8-4783-4BBD-A9D4-93AA63085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85C84F-B3A4-433B-9701-2EC838395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6C117-76E6-4C8E-8C82-4D81687A55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62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8C9D96D-1B01-4C47-A391-2C4197CF6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299" y="4592325"/>
            <a:ext cx="5946579" cy="1514185"/>
          </a:xfrm>
        </p:spPr>
        <p:txBody>
          <a:bodyPr anchor="t">
            <a:noAutofit/>
          </a:bodyPr>
          <a:lstStyle/>
          <a:p>
            <a:r>
              <a:rPr lang="tr-TR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Sporlarında Temel Kavramlar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1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ankara Ã¼niversitesi ile ilgili gÃ¶rsel sonucu">
            <a:extLst>
              <a:ext uri="{FF2B5EF4-FFF2-40B4-BE49-F238E27FC236}">
                <a16:creationId xmlns:a16="http://schemas.microsoft.com/office/drawing/2014/main" id="{13AC4C8A-7C39-47B5-9887-78E5DDEF4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81" y="2839031"/>
            <a:ext cx="3163437" cy="31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Freeform: Shape 140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6" descr="Ä°lgili resim">
            <a:extLst>
              <a:ext uri="{FF2B5EF4-FFF2-40B4-BE49-F238E27FC236}">
                <a16:creationId xmlns:a16="http://schemas.microsoft.com/office/drawing/2014/main" id="{27AD0136-4798-4E51-8C9A-86D71FBB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595" y="573467"/>
            <a:ext cx="2754249" cy="137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16F432B1-C60E-4519-B47B-46A01AFBAB20}"/>
              </a:ext>
            </a:extLst>
          </p:cNvPr>
          <p:cNvSpPr/>
          <p:nvPr/>
        </p:nvSpPr>
        <p:spPr>
          <a:xfrm>
            <a:off x="5179261" y="4174958"/>
            <a:ext cx="6689558" cy="249053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2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u sporlarÄ± Ã§eÅitleri ile ilgili gÃ¶rsel sonucu">
            <a:extLst>
              <a:ext uri="{FF2B5EF4-FFF2-40B4-BE49-F238E27FC236}">
                <a16:creationId xmlns:a16="http://schemas.microsoft.com/office/drawing/2014/main" id="{4590EA06-E2C5-48AF-BDF6-D73BA37B6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3" r="22124" b="-5"/>
          <a:stretch/>
        </p:blipFill>
        <p:spPr bwMode="auto">
          <a:xfrm>
            <a:off x="5491133" y="286529"/>
            <a:ext cx="2275744" cy="227574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u sporlarÄ± Ã§eÅitleri ile ilgili gÃ¶rsel sonucu">
            <a:extLst>
              <a:ext uri="{FF2B5EF4-FFF2-40B4-BE49-F238E27FC236}">
                <a16:creationId xmlns:a16="http://schemas.microsoft.com/office/drawing/2014/main" id="{7ECB54D5-2C64-4587-B96F-8B1AEA0D8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6" r="19053" b="-2"/>
          <a:stretch/>
        </p:blipFill>
        <p:spPr bwMode="auto">
          <a:xfrm>
            <a:off x="5734231" y="2527224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u sporlarÄ± Ã§eÅitleri ile ilgili gÃ¶rsel sonucu">
            <a:extLst>
              <a:ext uri="{FF2B5EF4-FFF2-40B4-BE49-F238E27FC236}">
                <a16:creationId xmlns:a16="http://schemas.microsoft.com/office/drawing/2014/main" id="{2F116184-A874-41F6-8427-F337D7F80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r="16582" b="-3"/>
          <a:stretch/>
        </p:blipFill>
        <p:spPr bwMode="auto">
          <a:xfrm>
            <a:off x="7786846" y="1"/>
            <a:ext cx="4405154" cy="3776782"/>
          </a:xfrm>
          <a:custGeom>
            <a:avLst/>
            <a:gdLst/>
            <a:ahLst/>
            <a:cxnLst/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u sporlarÄ± Ã§eÅitleri ile ilgili gÃ¶rsel sonucu">
            <a:extLst>
              <a:ext uri="{FF2B5EF4-FFF2-40B4-BE49-F238E27FC236}">
                <a16:creationId xmlns:a16="http://schemas.microsoft.com/office/drawing/2014/main" id="{1BA11F24-7F41-4307-91D1-635E1D0FA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6" r="20006" b="-3"/>
          <a:stretch/>
        </p:blipFill>
        <p:spPr bwMode="auto">
          <a:xfrm>
            <a:off x="8738478" y="3917271"/>
            <a:ext cx="3453522" cy="2950205"/>
          </a:xfrm>
          <a:custGeom>
            <a:avLst/>
            <a:gdLst/>
            <a:ahLst/>
            <a:cxnLst/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22531CD9-40BD-41AF-A4A5-E99B0BC0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Ders İçeriği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46756C-2639-4563-9B50-6EF836CC5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421682"/>
            <a:ext cx="4282740" cy="3639289"/>
          </a:xfrm>
        </p:spPr>
        <p:txBody>
          <a:bodyPr anchor="ctr">
            <a:normAutofit/>
          </a:bodyPr>
          <a:lstStyle/>
          <a:p>
            <a:r>
              <a:rPr lang="tr-TR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Sporları Tanımı</a:t>
            </a:r>
          </a:p>
          <a:p>
            <a:endParaRPr lang="tr-TR" sz="2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Sporları Hakkında Genel Bilgiler</a:t>
            </a:r>
          </a:p>
        </p:txBody>
      </p:sp>
    </p:spTree>
    <p:extLst>
      <p:ext uri="{BB962C8B-B14F-4D97-AF65-F5344CB8AC3E}">
        <p14:creationId xmlns:p14="http://schemas.microsoft.com/office/powerpoint/2010/main" val="224447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7CB65EFF-5DC9-465E-872A-6CE9EF0F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Sporu Nedir ?</a:t>
            </a:r>
          </a:p>
        </p:txBody>
      </p:sp>
      <p:sp>
        <p:nvSpPr>
          <p:cNvPr id="13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su sporlarÄ± ile ilgili gÃ¶rsel sonucu">
            <a:extLst>
              <a:ext uri="{FF2B5EF4-FFF2-40B4-BE49-F238E27FC236}">
                <a16:creationId xmlns:a16="http://schemas.microsoft.com/office/drawing/2014/main" id="{E6685CE0-AC07-4347-ABD5-8E93E2C98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r="20754" b="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00D51C-D3EB-456A-B57B-4EAB1FAD4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</a:rPr>
              <a:t>Deniz, havuz, akarsularda ve açık havada doğanın etkileriyle beraber, değişik malzemelerle, hem eğlenceye hem de sportif aktivitelere yönelik etkinlikler bütünüdür.</a:t>
            </a:r>
          </a:p>
        </p:txBody>
      </p:sp>
    </p:spTree>
    <p:extLst>
      <p:ext uri="{BB962C8B-B14F-4D97-AF65-F5344CB8AC3E}">
        <p14:creationId xmlns:p14="http://schemas.microsoft.com/office/powerpoint/2010/main" val="88836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droTerapi (Havuz Tedavisi)">
            <a:extLst>
              <a:ext uri="{FF2B5EF4-FFF2-40B4-BE49-F238E27FC236}">
                <a16:creationId xmlns:a16="http://schemas.microsoft.com/office/drawing/2014/main" id="{0A7CDE9F-7441-4160-AC58-405A5C2EF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" b="22522"/>
          <a:stretch/>
        </p:blipFill>
        <p:spPr bwMode="auto">
          <a:xfrm>
            <a:off x="-1" y="10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91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193" name="Oval 19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7CB65EFF-5DC9-465E-872A-6CE9EF0F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tr-TR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Sağlık İçin Su Sporları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00D51C-D3EB-456A-B57B-4EAB1FAD4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</a:rPr>
              <a:t>Su sporları, tüm kasların ahenkle hareket etmesini sağlarken kol ve göğüs kaslarını canlandırır, kan dolaşımını ve akciğer kapasitesini artırır. 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Ayrıca denizde yürüme ve bacakları oynatma gibi suyun içinde yapılan hareketler, kaslara aerobik etkisi yapar.</a:t>
            </a:r>
          </a:p>
        </p:txBody>
      </p:sp>
    </p:spTree>
    <p:extLst>
      <p:ext uri="{BB962C8B-B14F-4D97-AF65-F5344CB8AC3E}">
        <p14:creationId xmlns:p14="http://schemas.microsoft.com/office/powerpoint/2010/main" val="246052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Gocek Water Sports">
            <a:extLst>
              <a:ext uri="{FF2B5EF4-FFF2-40B4-BE49-F238E27FC236}">
                <a16:creationId xmlns:a16="http://schemas.microsoft.com/office/drawing/2014/main" id="{E1B715E8-ABF9-46D1-8D0F-8C5053551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2" r="3392" b="-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00D51C-D3EB-456A-B57B-4EAB1FAD4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</a:rPr>
              <a:t>Yüzmenin ve su içi hareketlerin bir diğer artısı da suyun kaldırma gücünden kaynaklanmaktadır. Hareketler, aşırı zorlama olmadan kolayca uygulanabilmektedir.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Bu alanda yapılan aktiviteler, kişilerin eğlenceli ve hoş vakit geçirmelerini sağlamaktadır.</a:t>
            </a:r>
          </a:p>
        </p:txBody>
      </p:sp>
    </p:spTree>
    <p:extLst>
      <p:ext uri="{BB962C8B-B14F-4D97-AF65-F5344CB8AC3E}">
        <p14:creationId xmlns:p14="http://schemas.microsoft.com/office/powerpoint/2010/main" val="381691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su sporlarÄ± ile ilgili gÃ¶rsel sonucu">
            <a:extLst>
              <a:ext uri="{FF2B5EF4-FFF2-40B4-BE49-F238E27FC236}">
                <a16:creationId xmlns:a16="http://schemas.microsoft.com/office/drawing/2014/main" id="{504A7296-2292-4973-8DD3-776006641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4" r="31057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B7E080-B2F6-4B72-9DB3-BE060809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sporları dalış turizmi ile başlayıp su üstü sporlarının katılımıyla önemli bir turizm dalı haline gelmiştir.</a:t>
            </a:r>
          </a:p>
        </p:txBody>
      </p:sp>
    </p:spTree>
    <p:extLst>
      <p:ext uri="{BB962C8B-B14F-4D97-AF65-F5344CB8AC3E}">
        <p14:creationId xmlns:p14="http://schemas.microsoft.com/office/powerpoint/2010/main" val="291080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u sporlarÄ± ile ilgili gÃ¶rsel sonucu">
            <a:extLst>
              <a:ext uri="{FF2B5EF4-FFF2-40B4-BE49-F238E27FC236}">
                <a16:creationId xmlns:a16="http://schemas.microsoft.com/office/drawing/2014/main" id="{B3A6BB25-D3DA-4ECE-BB33-8050D067A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r="12895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79D028-647A-400F-822C-956D440A4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</a:rPr>
              <a:t>Su sporları turizm faaliyetleri içerisinde önemli bir rol üstlenebildiği gibi, rekreasyon amaçlı bu sporlardan faydalanılabilir. 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Su ve suya dayalı rekreasyon etkinlikleri insanlara hem fiziksel ve psikolojik, hem de bilişsel bir yenilenme ve tazelenme imkânı verebilmektedir.</a:t>
            </a:r>
          </a:p>
        </p:txBody>
      </p:sp>
    </p:spTree>
    <p:extLst>
      <p:ext uri="{BB962C8B-B14F-4D97-AF65-F5344CB8AC3E}">
        <p14:creationId xmlns:p14="http://schemas.microsoft.com/office/powerpoint/2010/main" val="145764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9425D4AB-CD98-4DD6-9398-3C8961DE0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69" y="0"/>
            <a:ext cx="7552931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97818316-E7CB-4E73-AF79-E9CAB873E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5" name="Oval 144">
            <a:extLst>
              <a:ext uri="{FF2B5EF4-FFF2-40B4-BE49-F238E27FC236}">
                <a16:creationId xmlns:a16="http://schemas.microsoft.com/office/drawing/2014/main" id="{D8B47C9F-A960-4902-8507-38F18DD3D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695" y="511733"/>
            <a:ext cx="1857636" cy="185763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su sporlarÄ± festivali ile ilgili gÃ¶rsel sonucu">
            <a:extLst>
              <a:ext uri="{FF2B5EF4-FFF2-40B4-BE49-F238E27FC236}">
                <a16:creationId xmlns:a16="http://schemas.microsoft.com/office/drawing/2014/main" id="{99370797-A3D4-417E-8886-4611234B0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r="11114" b="4"/>
          <a:stretch/>
        </p:blipFill>
        <p:spPr bwMode="auto">
          <a:xfrm>
            <a:off x="5959218" y="1004194"/>
            <a:ext cx="1272591" cy="8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F19E01-297F-4D03-AB9C-DDF73B6DD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68" y="2421682"/>
            <a:ext cx="4133360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kaynakları zengin olan bölgelerde su sporlarına yönelik rekreasyon etkinlikleri, yarışmalar, festivaller yapılabilmektedir.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D4E15E95-445D-4A45-BC1E-8468CE170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677" y="2933578"/>
            <a:ext cx="2737876" cy="273787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75">
            <a:extLst>
              <a:ext uri="{FF2B5EF4-FFF2-40B4-BE49-F238E27FC236}">
                <a16:creationId xmlns:a16="http://schemas.microsoft.com/office/drawing/2014/main" id="{133B9781-B73C-44F8-97CB-D1807A63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996" y="-26552"/>
            <a:ext cx="4082004" cy="3428999"/>
          </a:xfrm>
          <a:custGeom>
            <a:avLst/>
            <a:gdLst>
              <a:gd name="connsiteX0" fmla="*/ 350681 w 4082004"/>
              <a:gd name="connsiteY0" fmla="*/ 0 h 3428999"/>
              <a:gd name="connsiteX1" fmla="*/ 4082004 w 4082004"/>
              <a:gd name="connsiteY1" fmla="*/ 0 h 3428999"/>
              <a:gd name="connsiteX2" fmla="*/ 4082004 w 4082004"/>
              <a:gd name="connsiteY2" fmla="*/ 2444823 h 3428999"/>
              <a:gd name="connsiteX3" fmla="*/ 4081788 w 4082004"/>
              <a:gd name="connsiteY3" fmla="*/ 2445178 h 3428999"/>
              <a:gd name="connsiteX4" fmla="*/ 2231442 w 4082004"/>
              <a:gd name="connsiteY4" fmla="*/ 3428999 h 3428999"/>
              <a:gd name="connsiteX5" fmla="*/ 0 w 4082004"/>
              <a:gd name="connsiteY5" fmla="*/ 1197557 h 3428999"/>
              <a:gd name="connsiteX6" fmla="*/ 269323 w 4082004"/>
              <a:gd name="connsiteY6" fmla="*/ 13392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2004" h="3428999">
                <a:moveTo>
                  <a:pt x="350681" y="0"/>
                </a:moveTo>
                <a:lnTo>
                  <a:pt x="4082004" y="0"/>
                </a:lnTo>
                <a:lnTo>
                  <a:pt x="4082004" y="2444823"/>
                </a:lnTo>
                <a:lnTo>
                  <a:pt x="4081788" y="2445178"/>
                </a:lnTo>
                <a:cubicBezTo>
                  <a:pt x="3680782" y="3038745"/>
                  <a:pt x="3001686" y="3428999"/>
                  <a:pt x="2231442" y="3428999"/>
                </a:cubicBezTo>
                <a:cubicBezTo>
                  <a:pt x="999051" y="3428999"/>
                  <a:pt x="0" y="2429948"/>
                  <a:pt x="0" y="1197557"/>
                </a:cubicBezTo>
                <a:cubicBezTo>
                  <a:pt x="0" y="812435"/>
                  <a:pt x="97564" y="450100"/>
                  <a:pt x="269323" y="13392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8" name="Picture 8" descr="Ä°lgili resim">
            <a:extLst>
              <a:ext uri="{FF2B5EF4-FFF2-40B4-BE49-F238E27FC236}">
                <a16:creationId xmlns:a16="http://schemas.microsoft.com/office/drawing/2014/main" id="{5E022353-C0E5-4E29-B5B1-C086FD205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r="11994" b="-1"/>
          <a:stretch/>
        </p:blipFill>
        <p:spPr bwMode="auto">
          <a:xfrm>
            <a:off x="8645815" y="265792"/>
            <a:ext cx="3217333" cy="221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u sporlarÄ± festivali ile ilgili gÃ¶rsel sonucu">
            <a:extLst>
              <a:ext uri="{FF2B5EF4-FFF2-40B4-BE49-F238E27FC236}">
                <a16:creationId xmlns:a16="http://schemas.microsoft.com/office/drawing/2014/main" id="{83AC99DC-1372-4392-8771-0DAE07603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31429"/>
          <a:stretch/>
        </p:blipFill>
        <p:spPr bwMode="auto">
          <a:xfrm>
            <a:off x="6462567" y="3667459"/>
            <a:ext cx="1852096" cy="127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Freeform 79">
            <a:extLst>
              <a:ext uri="{FF2B5EF4-FFF2-40B4-BE49-F238E27FC236}">
                <a16:creationId xmlns:a16="http://schemas.microsoft.com/office/drawing/2014/main" id="{1FCEDCAD-7B1A-4AE2-818E-D93A4875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3618" y="4326947"/>
            <a:ext cx="3068382" cy="2540529"/>
          </a:xfrm>
          <a:custGeom>
            <a:avLst/>
            <a:gdLst>
              <a:gd name="connsiteX0" fmla="*/ 1612418 w 3068382"/>
              <a:gd name="connsiteY0" fmla="*/ 0 h 2540529"/>
              <a:gd name="connsiteX1" fmla="*/ 3030226 w 3068382"/>
              <a:gd name="connsiteY1" fmla="*/ 843844 h 2540529"/>
              <a:gd name="connsiteX2" fmla="*/ 3068382 w 3068382"/>
              <a:gd name="connsiteY2" fmla="*/ 923051 h 2540529"/>
              <a:gd name="connsiteX3" fmla="*/ 3068382 w 3068382"/>
              <a:gd name="connsiteY3" fmla="*/ 2301785 h 2540529"/>
              <a:gd name="connsiteX4" fmla="*/ 3030226 w 3068382"/>
              <a:gd name="connsiteY4" fmla="*/ 2380992 h 2540529"/>
              <a:gd name="connsiteX5" fmla="*/ 2949460 w 3068382"/>
              <a:gd name="connsiteY5" fmla="*/ 2513937 h 2540529"/>
              <a:gd name="connsiteX6" fmla="*/ 2929575 w 3068382"/>
              <a:gd name="connsiteY6" fmla="*/ 2540529 h 2540529"/>
              <a:gd name="connsiteX7" fmla="*/ 295261 w 3068382"/>
              <a:gd name="connsiteY7" fmla="*/ 2540529 h 2540529"/>
              <a:gd name="connsiteX8" fmla="*/ 275376 w 3068382"/>
              <a:gd name="connsiteY8" fmla="*/ 2513937 h 2540529"/>
              <a:gd name="connsiteX9" fmla="*/ 0 w 3068382"/>
              <a:gd name="connsiteY9" fmla="*/ 1612418 h 2540529"/>
              <a:gd name="connsiteX10" fmla="*/ 1612418 w 3068382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8382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8382" y="923051"/>
                </a:lnTo>
                <a:lnTo>
                  <a:pt x="3068382" y="2301785"/>
                </a:lnTo>
                <a:lnTo>
                  <a:pt x="3030226" y="2380992"/>
                </a:lnTo>
                <a:cubicBezTo>
                  <a:pt x="3005403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Ä°lgili resim">
            <a:extLst>
              <a:ext uri="{FF2B5EF4-FFF2-40B4-BE49-F238E27FC236}">
                <a16:creationId xmlns:a16="http://schemas.microsoft.com/office/drawing/2014/main" id="{5E1B8960-8EDE-4931-8D48-6946E5FA0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4" b="2"/>
          <a:stretch/>
        </p:blipFill>
        <p:spPr bwMode="auto">
          <a:xfrm>
            <a:off x="9540046" y="5197522"/>
            <a:ext cx="2345355" cy="12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1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5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7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ankara Ã¼niversitesi ile ilgili gÃ¶rsel sonucu">
            <a:extLst>
              <a:ext uri="{FF2B5EF4-FFF2-40B4-BE49-F238E27FC236}">
                <a16:creationId xmlns:a16="http://schemas.microsoft.com/office/drawing/2014/main" id="{229D326A-3E72-48BD-90D6-89BB43B15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r="1" b="23114"/>
          <a:stretch/>
        </p:blipFill>
        <p:spPr bwMode="auto">
          <a:xfrm>
            <a:off x="663271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F2C371-2EE7-47B4-B241-C71AAC38F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Teşekkürler</a:t>
            </a:r>
          </a:p>
        </p:txBody>
      </p:sp>
      <p:sp>
        <p:nvSpPr>
          <p:cNvPr id="37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6" descr="Ä°lgili resim">
            <a:extLst>
              <a:ext uri="{FF2B5EF4-FFF2-40B4-BE49-F238E27FC236}">
                <a16:creationId xmlns:a16="http://schemas.microsoft.com/office/drawing/2014/main" id="{FE1ECE53-1DF5-480B-8235-B2240431C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1" r="18254" b="-2"/>
          <a:stretch/>
        </p:blipFill>
        <p:spPr bwMode="auto">
          <a:xfrm>
            <a:off x="7399326" y="3086207"/>
            <a:ext cx="479267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55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Geniş ekran</PresentationFormat>
  <Paragraphs>18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Su Sporlarında Temel Kavramlar</vt:lpstr>
      <vt:lpstr>Ders İçeriği</vt:lpstr>
      <vt:lpstr>Su Sporu Nedir ?</vt:lpstr>
      <vt:lpstr>Sağlık İçin Su Sporları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 Sporlarında Temel Kavramlar</dc:title>
  <dc:creator>Nurettin Göksu Çini-Akademik</dc:creator>
  <cp:lastModifiedBy>Nurettin Göksu Çini-Akademik</cp:lastModifiedBy>
  <cp:revision>1</cp:revision>
  <dcterms:created xsi:type="dcterms:W3CDTF">2020-05-03T18:46:55Z</dcterms:created>
  <dcterms:modified xsi:type="dcterms:W3CDTF">2020-05-03T18:46:57Z</dcterms:modified>
</cp:coreProperties>
</file>