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324" r:id="rId3"/>
    <p:sldId id="325" r:id="rId4"/>
    <p:sldId id="326" r:id="rId5"/>
    <p:sldId id="276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CFE9A-004A-7C45-8FD5-963F059BE181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2B91E-E5C4-3444-9E10-382622676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91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219200"/>
          </a:xfrm>
        </p:spPr>
        <p:txBody>
          <a:bodyPr/>
          <a:lstStyle/>
          <a:p>
            <a:pPr algn="ctr"/>
            <a:r>
              <a:rPr lang="tr-TR" sz="3200" b="1" dirty="0">
                <a:solidFill>
                  <a:srgbClr val="C00000"/>
                </a:solidFill>
              </a:rPr>
              <a:t>OKUL ÖNCESİ EĞİTİM ROGRAMLARI-I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51176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solidFill>
                  <a:srgbClr val="FFFFFF"/>
                </a:solidFill>
              </a:rPr>
              <a:t>Günlük akış, yapılacak etkinlikler ile rutinleri gösteren çizelgedir. </a:t>
            </a:r>
          </a:p>
          <a:p>
            <a:pPr algn="just"/>
            <a:r>
              <a:rPr lang="tr-TR" dirty="0">
                <a:solidFill>
                  <a:srgbClr val="FFFFFF"/>
                </a:solidFill>
              </a:rPr>
              <a:t>Günlük akışın planlanması 0-24 ay ve 24-36 ay çocukları için ayrı ayrı yapılır. </a:t>
            </a:r>
          </a:p>
          <a:p>
            <a:pPr algn="just"/>
            <a:r>
              <a:rPr lang="tr-TR" dirty="0">
                <a:solidFill>
                  <a:srgbClr val="FFFFFF"/>
                </a:solidFill>
              </a:rPr>
              <a:t>Her kurumda, eğitimci kurumun kendi akışına uygun olarak saatleri planlar. </a:t>
            </a:r>
          </a:p>
          <a:p>
            <a:pPr algn="just"/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4" name="2 Başlık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Günlük Akış</a:t>
            </a:r>
            <a:br>
              <a:rPr lang="tr-TR" b="1" dirty="0">
                <a:solidFill>
                  <a:srgbClr val="C00000"/>
                </a:solidFill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221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dirty="0">
                <a:solidFill>
                  <a:srgbClr val="FFFFFF"/>
                </a:solidFill>
              </a:rPr>
              <a:t>0-24 aylık çocuklar için bir günlük akış; </a:t>
            </a:r>
          </a:p>
          <a:p>
            <a:pPr lvl="1" algn="just"/>
            <a:r>
              <a:rPr lang="tr-TR" dirty="0">
                <a:solidFill>
                  <a:srgbClr val="FFFFFF"/>
                </a:solidFill>
              </a:rPr>
              <a:t>kuruma geliş/serbest zaman, </a:t>
            </a:r>
          </a:p>
          <a:p>
            <a:pPr lvl="1" algn="just"/>
            <a:r>
              <a:rPr lang="tr-TR" dirty="0">
                <a:solidFill>
                  <a:srgbClr val="FFFFFF"/>
                </a:solidFill>
              </a:rPr>
              <a:t>etkinlik zamanı, </a:t>
            </a:r>
          </a:p>
          <a:p>
            <a:pPr lvl="1" algn="just"/>
            <a:r>
              <a:rPr lang="tr-TR" dirty="0">
                <a:solidFill>
                  <a:srgbClr val="FFFFFF"/>
                </a:solidFill>
              </a:rPr>
              <a:t>bahçe/açık alan zamanı, </a:t>
            </a:r>
          </a:p>
          <a:p>
            <a:pPr lvl="1" algn="just"/>
            <a:r>
              <a:rPr lang="tr-TR" dirty="0">
                <a:solidFill>
                  <a:srgbClr val="FFFFFF"/>
                </a:solidFill>
              </a:rPr>
              <a:t>öğle, </a:t>
            </a:r>
          </a:p>
          <a:p>
            <a:pPr lvl="1" algn="just"/>
            <a:r>
              <a:rPr lang="tr-TR" dirty="0">
                <a:solidFill>
                  <a:srgbClr val="FFFFFF"/>
                </a:solidFill>
              </a:rPr>
              <a:t>etkinlik zamanı, </a:t>
            </a:r>
          </a:p>
          <a:p>
            <a:pPr lvl="1" algn="just"/>
            <a:r>
              <a:rPr lang="tr-TR" dirty="0">
                <a:solidFill>
                  <a:srgbClr val="FFFFFF"/>
                </a:solidFill>
              </a:rPr>
              <a:t>bahçe/açık alan zamanı </a:t>
            </a:r>
          </a:p>
          <a:p>
            <a:pPr lvl="1" algn="just"/>
            <a:r>
              <a:rPr lang="tr-TR" dirty="0">
                <a:solidFill>
                  <a:srgbClr val="FFFFFF"/>
                </a:solidFill>
              </a:rPr>
              <a:t>kurumdan ayrılış-serbest zaman bölümlerinden oluşmaktadır. </a:t>
            </a:r>
          </a:p>
        </p:txBody>
      </p:sp>
      <p:sp>
        <p:nvSpPr>
          <p:cNvPr id="4" name="2 Başlık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Günlük Akış</a:t>
            </a:r>
            <a:br>
              <a:rPr lang="tr-TR" b="1" dirty="0">
                <a:solidFill>
                  <a:srgbClr val="C00000"/>
                </a:solidFill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126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0-24 aylık çocuklara yönelik örnek günlük akış planlarının yapılması ve tartışılması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Günlük Akış</a:t>
            </a:r>
            <a:br>
              <a:rPr lang="tr-TR" b="1" dirty="0">
                <a:solidFill>
                  <a:srgbClr val="C00000"/>
                </a:solidFill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3342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1881182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tr-TR" dirty="0"/>
              <a:t>MEB, (2013). Okul Öncesi Eğitim Programı. Ankara: MEB Temel Eğitimi Genel Müdürlüğü..</a:t>
            </a:r>
          </a:p>
          <a:p>
            <a:pPr lvl="0" algn="just"/>
            <a:r>
              <a:rPr lang="tr-TR" dirty="0"/>
              <a:t>MEB,  (2013).0 -36 Ay Çocukları İçin Eğitim Programı. Ankara: Milli Eğitim Bakanlığı Temel Eğitim Genel Müdürlüğü. </a:t>
            </a:r>
          </a:p>
          <a:p>
            <a:pPr lvl="0" algn="just"/>
            <a:r>
              <a:rPr lang="tr-TR" dirty="0"/>
              <a:t>Akyol, A. (Editör) (2015).  Okul Öncesi Eğitim Programları, Her Yönüyle Okul Öncesi Eğitim, 157-183, Ankara: Hedef Yayıncılık.</a:t>
            </a:r>
          </a:p>
        </p:txBody>
      </p:sp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28596" y="-285776"/>
            <a:ext cx="8229600" cy="1219200"/>
          </a:xfrm>
        </p:spPr>
        <p:txBody>
          <a:bodyPr>
            <a:normAutofit/>
          </a:bodyPr>
          <a:lstStyle/>
          <a:p>
            <a:r>
              <a:rPr lang="tr-TR" sz="3200" dirty="0">
                <a:solidFill>
                  <a:srgbClr val="C00000"/>
                </a:solidFill>
              </a:rPr>
              <a:t>Kaynaklar</a:t>
            </a:r>
          </a:p>
        </p:txBody>
      </p:sp>
    </p:spTree>
    <p:extLst>
      <p:ext uri="{BB962C8B-B14F-4D97-AF65-F5344CB8AC3E}">
        <p14:creationId xmlns:p14="http://schemas.microsoft.com/office/powerpoint/2010/main" val="39984824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154</TotalTime>
  <Words>170</Words>
  <Application>Microsoft Office PowerPoint</Application>
  <PresentationFormat>Ekran Gösterisi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Calibri</vt:lpstr>
      <vt:lpstr>Constantia</vt:lpstr>
      <vt:lpstr>Wingdings 2</vt:lpstr>
      <vt:lpstr>Kağıt</vt:lpstr>
      <vt:lpstr>OKUL ÖNCESİ EĞİTİM ROGRAMLARI-I</vt:lpstr>
      <vt:lpstr>Günlük Akış </vt:lpstr>
      <vt:lpstr>Günlük Akış </vt:lpstr>
      <vt:lpstr>Günlük Akış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ÖNCESİ EĞİTİM PROGRAMLARI-I</dc:title>
  <dc:creator>aysel</dc:creator>
  <cp:lastModifiedBy>Emin Demir</cp:lastModifiedBy>
  <cp:revision>27</cp:revision>
  <dcterms:created xsi:type="dcterms:W3CDTF">2013-09-22T16:02:41Z</dcterms:created>
  <dcterms:modified xsi:type="dcterms:W3CDTF">2020-05-03T22:54:09Z</dcterms:modified>
</cp:coreProperties>
</file>