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2" r:id="rId4"/>
    <p:sldId id="258" r:id="rId5"/>
    <p:sldId id="259" r:id="rId6"/>
    <p:sldId id="263" r:id="rId7"/>
    <p:sldId id="260" r:id="rId8"/>
    <p:sldId id="26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7423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27578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273724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966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77454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48271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3326-6908-4C7E-B601-BF64FB6776BD}"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4428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3326-6908-4C7E-B601-BF64FB6776BD}"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2583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3326-6908-4C7E-B601-BF64FB6776BD}"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845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47093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9225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3326-6908-4C7E-B601-BF64FB6776BD}"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7AC92-75E2-4C91-B9DA-45B1D845A3FF}" type="slidenum">
              <a:rPr lang="tr-TR" smtClean="0"/>
              <a:t>‹#›</a:t>
            </a:fld>
            <a:endParaRPr lang="tr-TR"/>
          </a:p>
        </p:txBody>
      </p:sp>
    </p:spTree>
    <p:extLst>
      <p:ext uri="{BB962C8B-B14F-4D97-AF65-F5344CB8AC3E}">
        <p14:creationId xmlns:p14="http://schemas.microsoft.com/office/powerpoint/2010/main" val="118320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4000" dirty="0" smtClean="0"/>
              <a:t>TARIMDA ÖRGÜTLENME VE KOOPERATİFÇİLİK DERS NOTLARI</a:t>
            </a:r>
            <a:br>
              <a:rPr lang="tr-TR" sz="4000" dirty="0" smtClean="0"/>
            </a:br>
            <a:endParaRPr lang="tr-TR" sz="4000" dirty="0"/>
          </a:p>
        </p:txBody>
      </p:sp>
      <p:sp>
        <p:nvSpPr>
          <p:cNvPr id="3" name="Alt Başlık 2"/>
          <p:cNvSpPr>
            <a:spLocks noGrp="1"/>
          </p:cNvSpPr>
          <p:nvPr>
            <p:ph type="subTitle" idx="1"/>
          </p:nvPr>
        </p:nvSpPr>
        <p:spPr/>
        <p:txBody>
          <a:bodyPr/>
          <a:lstStyle/>
          <a:p>
            <a:r>
              <a:rPr lang="tr-TR" dirty="0" smtClean="0"/>
              <a:t>Prof. Dr. Ahmet ÖZÇELİK</a:t>
            </a:r>
            <a:br>
              <a:rPr lang="tr-TR" dirty="0" smtClean="0"/>
            </a:br>
            <a:r>
              <a:rPr lang="tr-TR" dirty="0" smtClean="0"/>
              <a:t>Ankara Üniversitesi Ziraat Fakültesi Tarım Ekonomisi Bölümü</a:t>
            </a:r>
            <a:endParaRPr lang="tr-TR" dirty="0"/>
          </a:p>
        </p:txBody>
      </p:sp>
    </p:spTree>
    <p:extLst>
      <p:ext uri="{BB962C8B-B14F-4D97-AF65-F5344CB8AC3E}">
        <p14:creationId xmlns:p14="http://schemas.microsoft.com/office/powerpoint/2010/main" val="416498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pPr algn="just"/>
            <a:r>
              <a:rPr lang="tr-TR" dirty="0" smtClean="0"/>
              <a:t>TÜRKİYE’DE TARIM KESİMİNİN ÖRGÜTLENME YAPISI</a:t>
            </a:r>
            <a:endParaRPr lang="tr-TR" dirty="0"/>
          </a:p>
        </p:txBody>
      </p:sp>
    </p:spTree>
    <p:extLst>
      <p:ext uri="{BB962C8B-B14F-4D97-AF65-F5344CB8AC3E}">
        <p14:creationId xmlns:p14="http://schemas.microsoft.com/office/powerpoint/2010/main" val="123556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YAPISI</a:t>
            </a:r>
          </a:p>
        </p:txBody>
      </p:sp>
      <p:sp>
        <p:nvSpPr>
          <p:cNvPr id="3" name="İçerik Yer Tutucusu 2"/>
          <p:cNvSpPr>
            <a:spLocks noGrp="1"/>
          </p:cNvSpPr>
          <p:nvPr>
            <p:ph idx="1"/>
          </p:nvPr>
        </p:nvSpPr>
        <p:spPr/>
        <p:txBody>
          <a:bodyPr/>
          <a:lstStyle/>
          <a:p>
            <a:r>
              <a:rPr lang="tr-TR" dirty="0" smtClean="0"/>
              <a:t>Ekonomik ve Sosyal Amaçlı</a:t>
            </a:r>
          </a:p>
          <a:p>
            <a:r>
              <a:rPr lang="tr-TR" dirty="0" smtClean="0"/>
              <a:t>Mesleki Örgütler</a:t>
            </a:r>
          </a:p>
          <a:p>
            <a:r>
              <a:rPr lang="tr-TR" dirty="0" smtClean="0"/>
              <a:t>Kamusal Örgütler</a:t>
            </a:r>
          </a:p>
          <a:p>
            <a:r>
              <a:rPr lang="tr-TR" dirty="0" smtClean="0"/>
              <a:t>Gönüllü Kuruluşlar</a:t>
            </a:r>
            <a:endParaRPr lang="tr-TR" dirty="0"/>
          </a:p>
        </p:txBody>
      </p:sp>
    </p:spTree>
    <p:extLst>
      <p:ext uri="{BB962C8B-B14F-4D97-AF65-F5344CB8AC3E}">
        <p14:creationId xmlns:p14="http://schemas.microsoft.com/office/powerpoint/2010/main" val="2400044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dirty="0"/>
              <a:t>TÜRKİYE’DE TARIM KESİMİNİN ÖRGÜTLENME YAPISI</a:t>
            </a:r>
          </a:p>
        </p:txBody>
      </p:sp>
      <p:sp>
        <p:nvSpPr>
          <p:cNvPr id="3" name="İçerik Yer Tutucusu 2"/>
          <p:cNvSpPr>
            <a:spLocks noGrp="1"/>
          </p:cNvSpPr>
          <p:nvPr>
            <p:ph idx="1"/>
          </p:nvPr>
        </p:nvSpPr>
        <p:spPr/>
        <p:txBody>
          <a:bodyPr/>
          <a:lstStyle/>
          <a:p>
            <a:pPr algn="just"/>
            <a:r>
              <a:rPr lang="tr-TR" u="sng" dirty="0" smtClean="0">
                <a:solidFill>
                  <a:srgbClr val="FF0000"/>
                </a:solidFill>
              </a:rPr>
              <a:t>Ekonomik ve Sosyal Amaçlı Örgütler</a:t>
            </a:r>
          </a:p>
          <a:p>
            <a:pPr algn="just"/>
            <a:r>
              <a:rPr lang="tr-TR" dirty="0" smtClean="0"/>
              <a:t>Tarımsal amaçlı kooperatifler, sulama birlikleri</a:t>
            </a:r>
            <a:endParaRPr lang="tr-TR" dirty="0"/>
          </a:p>
        </p:txBody>
      </p:sp>
    </p:spTree>
    <p:extLst>
      <p:ext uri="{BB962C8B-B14F-4D97-AF65-F5344CB8AC3E}">
        <p14:creationId xmlns:p14="http://schemas.microsoft.com/office/powerpoint/2010/main" val="2964766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YAPISI</a:t>
            </a:r>
          </a:p>
        </p:txBody>
      </p:sp>
      <p:sp>
        <p:nvSpPr>
          <p:cNvPr id="3" name="İçerik Yer Tutucusu 2"/>
          <p:cNvSpPr>
            <a:spLocks noGrp="1"/>
          </p:cNvSpPr>
          <p:nvPr>
            <p:ph idx="1"/>
          </p:nvPr>
        </p:nvSpPr>
        <p:spPr/>
        <p:txBody>
          <a:bodyPr/>
          <a:lstStyle/>
          <a:p>
            <a:r>
              <a:rPr lang="tr-TR" b="1" dirty="0" smtClean="0">
                <a:solidFill>
                  <a:srgbClr val="FF0000"/>
                </a:solidFill>
              </a:rPr>
              <a:t>Mesleki Örgütler</a:t>
            </a:r>
          </a:p>
          <a:p>
            <a:r>
              <a:rPr lang="tr-TR" dirty="0" smtClean="0"/>
              <a:t>Ziraat Odaları ve onları üst örgütü olan Türkiye Ziraat Odaları Birliği</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87167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YAPISI</a:t>
            </a:r>
          </a:p>
        </p:txBody>
      </p:sp>
      <p:sp>
        <p:nvSpPr>
          <p:cNvPr id="3" name="İçerik Yer Tutucusu 2"/>
          <p:cNvSpPr>
            <a:spLocks noGrp="1"/>
          </p:cNvSpPr>
          <p:nvPr>
            <p:ph idx="1"/>
          </p:nvPr>
        </p:nvSpPr>
        <p:spPr/>
        <p:txBody>
          <a:bodyPr/>
          <a:lstStyle/>
          <a:p>
            <a:r>
              <a:rPr lang="tr-TR" b="1" dirty="0">
                <a:solidFill>
                  <a:srgbClr val="FF0000"/>
                </a:solidFill>
              </a:rPr>
              <a:t>Mesleki </a:t>
            </a:r>
            <a:r>
              <a:rPr lang="tr-TR" b="1" dirty="0" smtClean="0">
                <a:solidFill>
                  <a:srgbClr val="FF0000"/>
                </a:solidFill>
              </a:rPr>
              <a:t>Örgütler</a:t>
            </a:r>
          </a:p>
          <a:p>
            <a:pPr algn="just"/>
            <a:r>
              <a:rPr lang="tr-TR" dirty="0"/>
              <a:t>Ziraat Odaları, ilk kez 1881 yılında çıkarılan bir tüzükle kurulmuştur. 1881-1897 döneminde ziraat odalarının sayısı 99’a yükselmiştir. Bu yıllarda, genel olarak bir danışma kurulu niteliğinde olan ziraat odalarından beklenilen hizmetler yeterli görülmemiştir. 1912 yılında çıkarılan bir tüzükle ziraat odalarının ilçe düzeyinde kurulması sağlanmıştır.</a:t>
            </a:r>
            <a:endParaRPr lang="tr-TR" b="1" dirty="0">
              <a:solidFill>
                <a:srgbClr val="FF0000"/>
              </a:solidFill>
            </a:endParaRPr>
          </a:p>
          <a:p>
            <a:endParaRPr lang="tr-TR" dirty="0"/>
          </a:p>
        </p:txBody>
      </p:sp>
    </p:spTree>
    <p:extLst>
      <p:ext uri="{BB962C8B-B14F-4D97-AF65-F5344CB8AC3E}">
        <p14:creationId xmlns:p14="http://schemas.microsoft.com/office/powerpoint/2010/main" val="3546800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YAPISI</a:t>
            </a:r>
          </a:p>
        </p:txBody>
      </p:sp>
      <p:sp>
        <p:nvSpPr>
          <p:cNvPr id="3" name="İçerik Yer Tutucusu 2"/>
          <p:cNvSpPr>
            <a:spLocks noGrp="1"/>
          </p:cNvSpPr>
          <p:nvPr>
            <p:ph idx="1"/>
          </p:nvPr>
        </p:nvSpPr>
        <p:spPr/>
        <p:txBody>
          <a:bodyPr/>
          <a:lstStyle/>
          <a:p>
            <a:pPr algn="just"/>
            <a:r>
              <a:rPr lang="tr-TR" b="1" dirty="0" smtClean="0">
                <a:solidFill>
                  <a:srgbClr val="FF0000"/>
                </a:solidFill>
              </a:rPr>
              <a:t>Kamusal Örgütler</a:t>
            </a:r>
          </a:p>
          <a:p>
            <a:pPr algn="just"/>
            <a:r>
              <a:rPr lang="tr-TR" dirty="0" smtClean="0"/>
              <a:t>GTHB, Bilim Sanayi ve Teknoloji Bakanlığı, Maliye Bakanlığı</a:t>
            </a:r>
            <a:endParaRPr lang="tr-TR" dirty="0"/>
          </a:p>
        </p:txBody>
      </p:sp>
    </p:spTree>
    <p:extLst>
      <p:ext uri="{BB962C8B-B14F-4D97-AF65-F5344CB8AC3E}">
        <p14:creationId xmlns:p14="http://schemas.microsoft.com/office/powerpoint/2010/main" val="217625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TÜRKİYE’DE TARIM KESİMİNİN ÖRGÜTLENME YAPISI</a:t>
            </a:r>
          </a:p>
        </p:txBody>
      </p:sp>
      <p:sp>
        <p:nvSpPr>
          <p:cNvPr id="3" name="İçerik Yer Tutucusu 2"/>
          <p:cNvSpPr>
            <a:spLocks noGrp="1"/>
          </p:cNvSpPr>
          <p:nvPr>
            <p:ph idx="1"/>
          </p:nvPr>
        </p:nvSpPr>
        <p:spPr/>
        <p:txBody>
          <a:bodyPr/>
          <a:lstStyle/>
          <a:p>
            <a:r>
              <a:rPr lang="tr-TR" b="1" dirty="0" smtClean="0">
                <a:solidFill>
                  <a:srgbClr val="FF0000"/>
                </a:solidFill>
              </a:rPr>
              <a:t>Gönüllü Kuruluşlar</a:t>
            </a:r>
          </a:p>
          <a:p>
            <a:r>
              <a:rPr lang="tr-TR" dirty="0" smtClean="0"/>
              <a:t>Dernekler, vakıflar</a:t>
            </a:r>
            <a:endParaRPr lang="tr-TR" dirty="0"/>
          </a:p>
        </p:txBody>
      </p:sp>
    </p:spTree>
    <p:extLst>
      <p:ext uri="{BB962C8B-B14F-4D97-AF65-F5344CB8AC3E}">
        <p14:creationId xmlns:p14="http://schemas.microsoft.com/office/powerpoint/2010/main" val="14703124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150</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TARIMDA ÖRGÜTLENME VE KOOPERATİFÇİLİK DERS NOTLARI </vt:lpstr>
      <vt:lpstr>İçerik</vt:lpstr>
      <vt:lpstr>TÜRKİYE’DE TARIM KESİMİNİN ÖRGÜTLENME YAPISI</vt:lpstr>
      <vt:lpstr>TÜRKİYE’DE TARIM KESİMİNİN ÖRGÜTLENME YAPISI</vt:lpstr>
      <vt:lpstr>TÜRKİYE’DE TARIM KESİMİNİN ÖRGÜTLENME YAPISI</vt:lpstr>
      <vt:lpstr>TÜRKİYE’DE TARIM KESİMİNİN ÖRGÜTLENME YAPISI</vt:lpstr>
      <vt:lpstr>TÜRKİYE’DE TARIM KESİMİNİN ÖRGÜTLENME YAPISI</vt:lpstr>
      <vt:lpstr>TÜRKİYE’DE TARIM KESİMİNİN ÖRGÜTLENME YAPISI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DERS NOTLARI</dc:title>
  <dc:creator>hsssSSss ..</dc:creator>
  <cp:lastModifiedBy>hsssSSss ..</cp:lastModifiedBy>
  <cp:revision>8</cp:revision>
  <dcterms:created xsi:type="dcterms:W3CDTF">2018-01-02T09:23:55Z</dcterms:created>
  <dcterms:modified xsi:type="dcterms:W3CDTF">2019-11-13T12:25:48Z</dcterms:modified>
</cp:coreProperties>
</file>